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20"/>
  </p:notesMasterIdLst>
  <p:sldIdLst>
    <p:sldId id="256" r:id="rId2"/>
    <p:sldId id="258" r:id="rId3"/>
    <p:sldId id="261" r:id="rId4"/>
    <p:sldId id="262" r:id="rId5"/>
    <p:sldId id="343" r:id="rId6"/>
    <p:sldId id="263" r:id="rId7"/>
    <p:sldId id="348" r:id="rId8"/>
    <p:sldId id="259" r:id="rId9"/>
    <p:sldId id="342" r:id="rId10"/>
    <p:sldId id="264" r:id="rId11"/>
    <p:sldId id="266" r:id="rId12"/>
    <p:sldId id="275" r:id="rId13"/>
    <p:sldId id="257" r:id="rId14"/>
    <p:sldId id="344" r:id="rId15"/>
    <p:sldId id="345" r:id="rId16"/>
    <p:sldId id="271" r:id="rId17"/>
    <p:sldId id="260" r:id="rId18"/>
    <p:sldId id="346" r:id="rId19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21"/>
      <p:bold r:id="rId22"/>
    </p:embeddedFont>
    <p:embeddedFont>
      <p:font typeface="Bebas Neue" panose="020B0606020202050201" pitchFamily="3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Livvic" pitchFamily="2" charset="0"/>
      <p:regular r:id="rId30"/>
      <p:bold r:id="rId31"/>
      <p:italic r:id="rId32"/>
      <p:boldItalic r:id="rId33"/>
    </p:embeddedFont>
    <p:embeddedFont>
      <p:font typeface="Quicksand" panose="020B0604020202020204" charset="0"/>
      <p:regular r:id="rId34"/>
      <p:bold r:id="rId35"/>
    </p:embeddedFont>
    <p:embeddedFont>
      <p:font typeface="Roboto Condensed Light" panose="02000000000000000000" pitchFamily="2" charset="0"/>
      <p:regular r:id="rId36"/>
      <p: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774542CF-471B-42B5-850E-55FC092C7CF9}">
          <p14:sldIdLst>
            <p14:sldId id="256"/>
            <p14:sldId id="258"/>
            <p14:sldId id="261"/>
            <p14:sldId id="262"/>
            <p14:sldId id="343"/>
            <p14:sldId id="263"/>
          </p14:sldIdLst>
        </p14:section>
        <p14:section name="Summary Section" id="{9D82BF2F-4CF3-4920-97C4-C86AE84F5E45}">
          <p14:sldIdLst>
            <p14:sldId id="348"/>
          </p14:sldIdLst>
        </p14:section>
        <p14:section name="Biểu đồ use case phân rã hệ thống" id="{2D03C7A6-CDF4-4609-840A-BD3FF42A10FD}">
          <p14:sldIdLst>
            <p14:sldId id="259"/>
          </p14:sldIdLst>
        </p14:section>
        <p14:section name="Biểu đồ use case phân rã hệ thống" id="{5874742A-1808-4596-B1FD-137B15CBCEFC}">
          <p14:sldIdLst>
            <p14:sldId id="342"/>
            <p14:sldId id="264"/>
            <p14:sldId id="266"/>
            <p14:sldId id="275"/>
            <p14:sldId id="257"/>
            <p14:sldId id="344"/>
            <p14:sldId id="345"/>
            <p14:sldId id="271"/>
            <p14:sldId id="260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63E0"/>
    <a:srgbClr val="2532C5"/>
    <a:srgbClr val="9BDDB1"/>
    <a:srgbClr val="A07E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BEFDEC-9A43-43B9-ADF4-30150C89AB17}">
  <a:tblStyle styleId="{D6BEFDEC-9A43-43B9-ADF4-30150C89AB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71"/>
    <p:restoredTop sz="94694"/>
  </p:normalViewPr>
  <p:slideViewPr>
    <p:cSldViewPr snapToGrid="0">
      <p:cViewPr>
        <p:scale>
          <a:sx n="100" d="100"/>
          <a:sy n="100" d="100"/>
        </p:scale>
        <p:origin x="163" y="29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aefed0262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aefed0262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ga783214fb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6" name="Google Shape;1846;ga783214fb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gdcdb6fa7cc_2_1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9" name="Google Shape;2509;gdcdb6fa7cc_2_19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78575c1cc5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78575c1cc5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8" name="Google Shape;6568;ga5da0adefc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9" name="Google Shape;6569;ga5da0adefc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950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6" name="Google Shape;3716;gaf55115641_0_1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7" name="Google Shape;3717;gaf55115641_0_1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583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dcdb6fa7cc_2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0" name="Google Shape;2170;gdcdb6fa7cc_2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dcdb6fa7cc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dcdb6fa7cc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" name="Google Shape;5017;ga5da0adefc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8" name="Google Shape;5018;ga5da0adefc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216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a783214fb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a783214fb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af55115641_0_2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af55115641_0_2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dcdb6fa7cc_2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dcdb6fa7cc_2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gaf55115641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5" name="Google Shape;2985;gaf55115641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345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dcdb6fa7cc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3" name="Google Shape;1663;gdcdb6fa7cc_2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dcdb6fa7cc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dcdb6fa7cc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a783214fb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3" name="Google Shape;2093;ga783214fbb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089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a783214fbb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Google Shape;1673;ga783214fbb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68000"/>
            <a:ext cx="3852000" cy="300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98925" y="3139950"/>
            <a:ext cx="1877700" cy="72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10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5"/>
          <p:cNvSpPr txBox="1">
            <a:spLocks noGrp="1"/>
          </p:cNvSpPr>
          <p:nvPr>
            <p:ph type="subTitle" idx="1"/>
          </p:nvPr>
        </p:nvSpPr>
        <p:spPr>
          <a:xfrm>
            <a:off x="1548175" y="1555543"/>
            <a:ext cx="1577700" cy="31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6" name="Google Shape;336;p15"/>
          <p:cNvSpPr txBox="1">
            <a:spLocks noGrp="1"/>
          </p:cNvSpPr>
          <p:nvPr>
            <p:ph type="subTitle" idx="2"/>
          </p:nvPr>
        </p:nvSpPr>
        <p:spPr>
          <a:xfrm>
            <a:off x="1548175" y="1938625"/>
            <a:ext cx="15777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15"/>
          <p:cNvSpPr txBox="1">
            <a:spLocks noGrp="1"/>
          </p:cNvSpPr>
          <p:nvPr>
            <p:ph type="title" hasCustomPrompt="1"/>
          </p:nvPr>
        </p:nvSpPr>
        <p:spPr>
          <a:xfrm>
            <a:off x="855222" y="1740901"/>
            <a:ext cx="492600" cy="5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38" name="Google Shape;338;p15"/>
          <p:cNvSpPr txBox="1">
            <a:spLocks noGrp="1"/>
          </p:cNvSpPr>
          <p:nvPr>
            <p:ph type="subTitle" idx="3"/>
          </p:nvPr>
        </p:nvSpPr>
        <p:spPr>
          <a:xfrm>
            <a:off x="4092150" y="1560985"/>
            <a:ext cx="1577700" cy="31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9" name="Google Shape;339;p15"/>
          <p:cNvSpPr txBox="1">
            <a:spLocks noGrp="1"/>
          </p:cNvSpPr>
          <p:nvPr>
            <p:ph type="subTitle" idx="4"/>
          </p:nvPr>
        </p:nvSpPr>
        <p:spPr>
          <a:xfrm>
            <a:off x="4092158" y="1946704"/>
            <a:ext cx="15777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5"/>
          <p:cNvSpPr txBox="1">
            <a:spLocks noGrp="1"/>
          </p:cNvSpPr>
          <p:nvPr>
            <p:ph type="title" idx="5" hasCustomPrompt="1"/>
          </p:nvPr>
        </p:nvSpPr>
        <p:spPr>
          <a:xfrm>
            <a:off x="3398341" y="1749927"/>
            <a:ext cx="492600" cy="5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41" name="Google Shape;341;p15"/>
          <p:cNvSpPr txBox="1">
            <a:spLocks noGrp="1"/>
          </p:cNvSpPr>
          <p:nvPr>
            <p:ph type="subTitle" idx="6"/>
          </p:nvPr>
        </p:nvSpPr>
        <p:spPr>
          <a:xfrm>
            <a:off x="6725125" y="1560985"/>
            <a:ext cx="1577700" cy="31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2" name="Google Shape;342;p15"/>
          <p:cNvSpPr txBox="1">
            <a:spLocks noGrp="1"/>
          </p:cNvSpPr>
          <p:nvPr>
            <p:ph type="subTitle" idx="7"/>
          </p:nvPr>
        </p:nvSpPr>
        <p:spPr>
          <a:xfrm>
            <a:off x="6725133" y="1946704"/>
            <a:ext cx="15777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15"/>
          <p:cNvSpPr txBox="1">
            <a:spLocks noGrp="1"/>
          </p:cNvSpPr>
          <p:nvPr>
            <p:ph type="title" idx="8" hasCustomPrompt="1"/>
          </p:nvPr>
        </p:nvSpPr>
        <p:spPr>
          <a:xfrm>
            <a:off x="6032173" y="1749927"/>
            <a:ext cx="492600" cy="5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44" name="Google Shape;344;p15"/>
          <p:cNvSpPr txBox="1">
            <a:spLocks noGrp="1"/>
          </p:cNvSpPr>
          <p:nvPr>
            <p:ph type="subTitle" idx="9"/>
          </p:nvPr>
        </p:nvSpPr>
        <p:spPr>
          <a:xfrm>
            <a:off x="1548050" y="3214518"/>
            <a:ext cx="1577700" cy="3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5" name="Google Shape;345;p15"/>
          <p:cNvSpPr txBox="1">
            <a:spLocks noGrp="1"/>
          </p:cNvSpPr>
          <p:nvPr>
            <p:ph type="subTitle" idx="13"/>
          </p:nvPr>
        </p:nvSpPr>
        <p:spPr>
          <a:xfrm>
            <a:off x="1548070" y="3586493"/>
            <a:ext cx="15777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15"/>
          <p:cNvSpPr txBox="1">
            <a:spLocks noGrp="1"/>
          </p:cNvSpPr>
          <p:nvPr>
            <p:ph type="title" idx="14" hasCustomPrompt="1"/>
          </p:nvPr>
        </p:nvSpPr>
        <p:spPr>
          <a:xfrm>
            <a:off x="855214" y="3399717"/>
            <a:ext cx="492600" cy="5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47" name="Google Shape;347;p15"/>
          <p:cNvSpPr txBox="1">
            <a:spLocks noGrp="1"/>
          </p:cNvSpPr>
          <p:nvPr>
            <p:ph type="subTitle" idx="15"/>
          </p:nvPr>
        </p:nvSpPr>
        <p:spPr>
          <a:xfrm>
            <a:off x="4092142" y="3219865"/>
            <a:ext cx="1577700" cy="3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8" name="Google Shape;348;p15"/>
          <p:cNvSpPr txBox="1">
            <a:spLocks noGrp="1"/>
          </p:cNvSpPr>
          <p:nvPr>
            <p:ph type="subTitle" idx="16"/>
          </p:nvPr>
        </p:nvSpPr>
        <p:spPr>
          <a:xfrm>
            <a:off x="4092158" y="3594567"/>
            <a:ext cx="15777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5"/>
          <p:cNvSpPr txBox="1">
            <a:spLocks noGrp="1"/>
          </p:cNvSpPr>
          <p:nvPr>
            <p:ph type="title" idx="17" hasCustomPrompt="1"/>
          </p:nvPr>
        </p:nvSpPr>
        <p:spPr>
          <a:xfrm>
            <a:off x="3398341" y="3408751"/>
            <a:ext cx="492600" cy="5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0" name="Google Shape;350;p15"/>
          <p:cNvSpPr txBox="1">
            <a:spLocks noGrp="1"/>
          </p:cNvSpPr>
          <p:nvPr>
            <p:ph type="subTitle" idx="18"/>
          </p:nvPr>
        </p:nvSpPr>
        <p:spPr>
          <a:xfrm>
            <a:off x="6725122" y="3219865"/>
            <a:ext cx="1577700" cy="3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1" name="Google Shape;351;p15"/>
          <p:cNvSpPr txBox="1">
            <a:spLocks noGrp="1"/>
          </p:cNvSpPr>
          <p:nvPr>
            <p:ph type="subTitle" idx="19"/>
          </p:nvPr>
        </p:nvSpPr>
        <p:spPr>
          <a:xfrm>
            <a:off x="6725133" y="3594567"/>
            <a:ext cx="15777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5"/>
          <p:cNvSpPr txBox="1">
            <a:spLocks noGrp="1"/>
          </p:cNvSpPr>
          <p:nvPr>
            <p:ph type="title" idx="20" hasCustomPrompt="1"/>
          </p:nvPr>
        </p:nvSpPr>
        <p:spPr>
          <a:xfrm>
            <a:off x="6032173" y="3408751"/>
            <a:ext cx="492600" cy="5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grpSp>
        <p:nvGrpSpPr>
          <p:cNvPr id="353" name="Google Shape;353;p15"/>
          <p:cNvGrpSpPr/>
          <p:nvPr/>
        </p:nvGrpSpPr>
        <p:grpSpPr>
          <a:xfrm>
            <a:off x="-7" y="0"/>
            <a:ext cx="625763" cy="3288755"/>
            <a:chOff x="-7" y="0"/>
            <a:chExt cx="625763" cy="3288755"/>
          </a:xfrm>
        </p:grpSpPr>
        <p:sp>
          <p:nvSpPr>
            <p:cNvPr id="354" name="Google Shape;354;p15"/>
            <p:cNvSpPr/>
            <p:nvPr/>
          </p:nvSpPr>
          <p:spPr>
            <a:xfrm>
              <a:off x="201918" y="63821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63976" y="15434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111628" y="3180578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370258" y="4858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88472" y="25155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425521" y="2010319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603052" y="0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-7" y="10291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341846" y="9701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15"/>
          <p:cNvGrpSpPr/>
          <p:nvPr/>
        </p:nvGrpSpPr>
        <p:grpSpPr>
          <a:xfrm>
            <a:off x="8431104" y="1818952"/>
            <a:ext cx="712884" cy="3324549"/>
            <a:chOff x="8431104" y="1818952"/>
            <a:chExt cx="712884" cy="3324549"/>
          </a:xfrm>
        </p:grpSpPr>
        <p:sp>
          <p:nvSpPr>
            <p:cNvPr id="364" name="Google Shape;364;p15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8955190" y="4621461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8809535" y="5000109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8431104" y="5120924"/>
              <a:ext cx="22704" cy="22577"/>
            </a:xfrm>
            <a:custGeom>
              <a:avLst/>
              <a:gdLst/>
              <a:ahLst/>
              <a:cxnLst/>
              <a:rect l="l" t="t" r="r" b="b"/>
              <a:pathLst>
                <a:path w="1254" h="1247" extrusionOk="0">
                  <a:moveTo>
                    <a:pt x="615" y="0"/>
                  </a:moveTo>
                  <a:cubicBezTo>
                    <a:pt x="452" y="0"/>
                    <a:pt x="289" y="56"/>
                    <a:pt x="176" y="169"/>
                  </a:cubicBezTo>
                  <a:cubicBezTo>
                    <a:pt x="51" y="294"/>
                    <a:pt x="0" y="445"/>
                    <a:pt x="0" y="620"/>
                  </a:cubicBezTo>
                  <a:cubicBezTo>
                    <a:pt x="0" y="771"/>
                    <a:pt x="51" y="946"/>
                    <a:pt x="176" y="1071"/>
                  </a:cubicBezTo>
                  <a:cubicBezTo>
                    <a:pt x="301" y="1172"/>
                    <a:pt x="452" y="1247"/>
                    <a:pt x="627" y="1247"/>
                  </a:cubicBezTo>
                  <a:cubicBezTo>
                    <a:pt x="777" y="1247"/>
                    <a:pt x="928" y="1172"/>
                    <a:pt x="1053" y="1071"/>
                  </a:cubicBezTo>
                  <a:cubicBezTo>
                    <a:pt x="1178" y="946"/>
                    <a:pt x="1254" y="771"/>
                    <a:pt x="1254" y="620"/>
                  </a:cubicBezTo>
                  <a:cubicBezTo>
                    <a:pt x="1254" y="445"/>
                    <a:pt x="1178" y="294"/>
                    <a:pt x="1053" y="169"/>
                  </a:cubicBezTo>
                  <a:cubicBezTo>
                    <a:pt x="940" y="56"/>
                    <a:pt x="777" y="0"/>
                    <a:pt x="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15"/>
          <p:cNvGrpSpPr/>
          <p:nvPr/>
        </p:nvGrpSpPr>
        <p:grpSpPr>
          <a:xfrm>
            <a:off x="818699" y="4915675"/>
            <a:ext cx="616750" cy="78715"/>
            <a:chOff x="818699" y="4915675"/>
            <a:chExt cx="616750" cy="78715"/>
          </a:xfrm>
        </p:grpSpPr>
        <p:sp>
          <p:nvSpPr>
            <p:cNvPr id="374" name="Google Shape;374;p15"/>
            <p:cNvSpPr/>
            <p:nvPr/>
          </p:nvSpPr>
          <p:spPr>
            <a:xfrm flipH="1">
              <a:off x="1356776" y="4915675"/>
              <a:ext cx="78673" cy="78715"/>
            </a:xfrm>
            <a:custGeom>
              <a:avLst/>
              <a:gdLst/>
              <a:ahLst/>
              <a:cxnLst/>
              <a:rect l="l" t="t" r="r" b="b"/>
              <a:pathLst>
                <a:path w="1880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880" y="1880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 flipH="1">
              <a:off x="1088282" y="4915675"/>
              <a:ext cx="77627" cy="78715"/>
            </a:xfrm>
            <a:custGeom>
              <a:avLst/>
              <a:gdLst/>
              <a:ahLst/>
              <a:cxnLst/>
              <a:rect l="l" t="t" r="r" b="b"/>
              <a:pathLst>
                <a:path w="1855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855" y="1880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 flipH="1">
              <a:off x="818699" y="4915675"/>
              <a:ext cx="78715" cy="7871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880" y="1880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15"/>
          <p:cNvGrpSpPr/>
          <p:nvPr/>
        </p:nvGrpSpPr>
        <p:grpSpPr>
          <a:xfrm>
            <a:off x="259675" y="4807625"/>
            <a:ext cx="425883" cy="216100"/>
            <a:chOff x="259675" y="4807625"/>
            <a:chExt cx="425883" cy="216100"/>
          </a:xfrm>
        </p:grpSpPr>
        <p:sp>
          <p:nvSpPr>
            <p:cNvPr id="378" name="Google Shape;378;p15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5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381;p15"/>
          <p:cNvSpPr txBox="1">
            <a:spLocks noGrp="1"/>
          </p:cNvSpPr>
          <p:nvPr>
            <p:ph type="title" idx="21"/>
          </p:nvPr>
        </p:nvSpPr>
        <p:spPr>
          <a:xfrm>
            <a:off x="1365850" y="447121"/>
            <a:ext cx="6412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6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16"/>
          <p:cNvGrpSpPr/>
          <p:nvPr/>
        </p:nvGrpSpPr>
        <p:grpSpPr>
          <a:xfrm flipH="1">
            <a:off x="6398900" y="4838400"/>
            <a:ext cx="2758303" cy="193976"/>
            <a:chOff x="-344350" y="4817800"/>
            <a:chExt cx="2758303" cy="193976"/>
          </a:xfrm>
        </p:grpSpPr>
        <p:sp>
          <p:nvSpPr>
            <p:cNvPr id="384" name="Google Shape;384;p16"/>
            <p:cNvSpPr/>
            <p:nvPr/>
          </p:nvSpPr>
          <p:spPr>
            <a:xfrm>
              <a:off x="1676492" y="4830170"/>
              <a:ext cx="92660" cy="91419"/>
            </a:xfrm>
            <a:custGeom>
              <a:avLst/>
              <a:gdLst/>
              <a:ahLst/>
              <a:cxnLst/>
              <a:rect l="l" t="t" r="r" b="b"/>
              <a:pathLst>
                <a:path w="1880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80" y="185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6"/>
            <p:cNvSpPr/>
            <p:nvPr/>
          </p:nvSpPr>
          <p:spPr>
            <a:xfrm>
              <a:off x="1993939" y="4830170"/>
              <a:ext cx="91428" cy="91419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2299014" y="4817800"/>
              <a:ext cx="114938" cy="114927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880" y="477"/>
                  </a:moveTo>
                  <a:lnTo>
                    <a:pt x="1880" y="1880"/>
                  </a:lnTo>
                  <a:lnTo>
                    <a:pt x="452" y="1880"/>
                  </a:lnTo>
                  <a:lnTo>
                    <a:pt x="452" y="477"/>
                  </a:lnTo>
                  <a:close/>
                  <a:moveTo>
                    <a:pt x="226" y="1"/>
                  </a:moveTo>
                  <a:cubicBezTo>
                    <a:pt x="101" y="1"/>
                    <a:pt x="1" y="126"/>
                    <a:pt x="1" y="251"/>
                  </a:cubicBezTo>
                  <a:lnTo>
                    <a:pt x="1" y="2106"/>
                  </a:lnTo>
                  <a:cubicBezTo>
                    <a:pt x="1" y="2231"/>
                    <a:pt x="101" y="2331"/>
                    <a:pt x="226" y="2331"/>
                  </a:cubicBezTo>
                  <a:lnTo>
                    <a:pt x="2106" y="2331"/>
                  </a:lnTo>
                  <a:cubicBezTo>
                    <a:pt x="2231" y="2331"/>
                    <a:pt x="2332" y="2231"/>
                    <a:pt x="2332" y="2106"/>
                  </a:cubicBezTo>
                  <a:lnTo>
                    <a:pt x="2332" y="251"/>
                  </a:lnTo>
                  <a:cubicBezTo>
                    <a:pt x="2332" y="126"/>
                    <a:pt x="2231" y="1"/>
                    <a:pt x="2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-344350" y="4864717"/>
              <a:ext cx="2033307" cy="147059"/>
            </a:xfrm>
            <a:custGeom>
              <a:avLst/>
              <a:gdLst/>
              <a:ahLst/>
              <a:cxnLst/>
              <a:rect l="l" t="t" r="r" b="b"/>
              <a:pathLst>
                <a:path w="41254" h="2984" extrusionOk="0">
                  <a:moveTo>
                    <a:pt x="31229" y="1"/>
                  </a:moveTo>
                  <a:cubicBezTo>
                    <a:pt x="31179" y="1"/>
                    <a:pt x="31103" y="26"/>
                    <a:pt x="31078" y="76"/>
                  </a:cubicBezTo>
                  <a:lnTo>
                    <a:pt x="28622" y="2507"/>
                  </a:lnTo>
                  <a:lnTo>
                    <a:pt x="226" y="2507"/>
                  </a:lnTo>
                  <a:cubicBezTo>
                    <a:pt x="101" y="2507"/>
                    <a:pt x="0" y="2633"/>
                    <a:pt x="0" y="2758"/>
                  </a:cubicBezTo>
                  <a:cubicBezTo>
                    <a:pt x="0" y="2883"/>
                    <a:pt x="101" y="2983"/>
                    <a:pt x="226" y="2983"/>
                  </a:cubicBezTo>
                  <a:lnTo>
                    <a:pt x="28722" y="2983"/>
                  </a:lnTo>
                  <a:cubicBezTo>
                    <a:pt x="28772" y="2983"/>
                    <a:pt x="28848" y="2958"/>
                    <a:pt x="28898" y="2908"/>
                  </a:cubicBezTo>
                  <a:lnTo>
                    <a:pt x="31329" y="477"/>
                  </a:lnTo>
                  <a:lnTo>
                    <a:pt x="41028" y="477"/>
                  </a:lnTo>
                  <a:cubicBezTo>
                    <a:pt x="41154" y="477"/>
                    <a:pt x="41254" y="352"/>
                    <a:pt x="41254" y="227"/>
                  </a:cubicBezTo>
                  <a:cubicBezTo>
                    <a:pt x="41254" y="101"/>
                    <a:pt x="41154" y="1"/>
                    <a:pt x="41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6"/>
          <p:cNvGrpSpPr/>
          <p:nvPr/>
        </p:nvGrpSpPr>
        <p:grpSpPr>
          <a:xfrm rot="5400000">
            <a:off x="6554770" y="-1487956"/>
            <a:ext cx="1101268" cy="4077170"/>
            <a:chOff x="-7" y="0"/>
            <a:chExt cx="1101268" cy="4077170"/>
          </a:xfrm>
        </p:grpSpPr>
        <p:sp>
          <p:nvSpPr>
            <p:cNvPr id="389" name="Google Shape;389;p16"/>
            <p:cNvSpPr/>
            <p:nvPr/>
          </p:nvSpPr>
          <p:spPr>
            <a:xfrm>
              <a:off x="354318" y="368621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216376" y="14672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111628" y="3180578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6"/>
            <p:cNvSpPr/>
            <p:nvPr/>
          </p:nvSpPr>
          <p:spPr>
            <a:xfrm>
              <a:off x="65458" y="4858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6"/>
            <p:cNvSpPr/>
            <p:nvPr/>
          </p:nvSpPr>
          <p:spPr>
            <a:xfrm>
              <a:off x="88472" y="25155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6"/>
            <p:cNvSpPr/>
            <p:nvPr/>
          </p:nvSpPr>
          <p:spPr>
            <a:xfrm>
              <a:off x="376818" y="3564044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6"/>
            <p:cNvSpPr/>
            <p:nvPr/>
          </p:nvSpPr>
          <p:spPr>
            <a:xfrm>
              <a:off x="196921" y="2238919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6"/>
            <p:cNvSpPr/>
            <p:nvPr/>
          </p:nvSpPr>
          <p:spPr>
            <a:xfrm>
              <a:off x="603052" y="0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6"/>
            <p:cNvSpPr/>
            <p:nvPr/>
          </p:nvSpPr>
          <p:spPr>
            <a:xfrm>
              <a:off x="-7" y="10291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6"/>
            <p:cNvSpPr/>
            <p:nvPr/>
          </p:nvSpPr>
          <p:spPr>
            <a:xfrm>
              <a:off x="189446" y="40181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6"/>
            <p:cNvSpPr/>
            <p:nvPr/>
          </p:nvSpPr>
          <p:spPr>
            <a:xfrm>
              <a:off x="737284" y="3416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6"/>
            <p:cNvSpPr/>
            <p:nvPr/>
          </p:nvSpPr>
          <p:spPr>
            <a:xfrm>
              <a:off x="1041351" y="1469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16"/>
          <p:cNvGrpSpPr/>
          <p:nvPr/>
        </p:nvGrpSpPr>
        <p:grpSpPr>
          <a:xfrm rot="10800000">
            <a:off x="714797" y="111636"/>
            <a:ext cx="425883" cy="216100"/>
            <a:chOff x="259675" y="4807625"/>
            <a:chExt cx="425883" cy="216100"/>
          </a:xfrm>
        </p:grpSpPr>
        <p:sp>
          <p:nvSpPr>
            <p:cNvPr id="402" name="Google Shape;402;p16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6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6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16"/>
          <p:cNvGrpSpPr/>
          <p:nvPr/>
        </p:nvGrpSpPr>
        <p:grpSpPr>
          <a:xfrm>
            <a:off x="-8" y="1128260"/>
            <a:ext cx="2468054" cy="4015243"/>
            <a:chOff x="-8" y="1128260"/>
            <a:chExt cx="2468054" cy="4015243"/>
          </a:xfrm>
        </p:grpSpPr>
        <p:sp>
          <p:nvSpPr>
            <p:cNvPr id="406" name="Google Shape;406;p16"/>
            <p:cNvSpPr/>
            <p:nvPr/>
          </p:nvSpPr>
          <p:spPr>
            <a:xfrm flipH="1">
              <a:off x="486889" y="2735610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6"/>
            <p:cNvSpPr/>
            <p:nvPr/>
          </p:nvSpPr>
          <p:spPr>
            <a:xfrm flipH="1">
              <a:off x="1829862" y="4758281"/>
              <a:ext cx="97115" cy="78159"/>
            </a:xfrm>
            <a:custGeom>
              <a:avLst/>
              <a:gdLst/>
              <a:ahLst/>
              <a:cxnLst/>
              <a:rect l="l" t="t" r="r" b="b"/>
              <a:pathLst>
                <a:path w="5364" h="4317" extrusionOk="0">
                  <a:moveTo>
                    <a:pt x="341" y="1"/>
                  </a:moveTo>
                  <a:cubicBezTo>
                    <a:pt x="247" y="1"/>
                    <a:pt x="157" y="46"/>
                    <a:pt x="100" y="131"/>
                  </a:cubicBezTo>
                  <a:cubicBezTo>
                    <a:pt x="0" y="256"/>
                    <a:pt x="25" y="457"/>
                    <a:pt x="151" y="557"/>
                  </a:cubicBezTo>
                  <a:lnTo>
                    <a:pt x="4812" y="4266"/>
                  </a:lnTo>
                  <a:cubicBezTo>
                    <a:pt x="4887" y="4317"/>
                    <a:pt x="4938" y="4317"/>
                    <a:pt x="5013" y="4317"/>
                  </a:cubicBezTo>
                  <a:cubicBezTo>
                    <a:pt x="5113" y="4317"/>
                    <a:pt x="5213" y="4292"/>
                    <a:pt x="5263" y="4216"/>
                  </a:cubicBezTo>
                  <a:cubicBezTo>
                    <a:pt x="5364" y="4066"/>
                    <a:pt x="5339" y="3865"/>
                    <a:pt x="5213" y="3765"/>
                  </a:cubicBezTo>
                  <a:lnTo>
                    <a:pt x="552" y="81"/>
                  </a:lnTo>
                  <a:cubicBezTo>
                    <a:pt x="487" y="27"/>
                    <a:pt x="41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6"/>
            <p:cNvSpPr/>
            <p:nvPr/>
          </p:nvSpPr>
          <p:spPr>
            <a:xfrm flipH="1">
              <a:off x="152001" y="4621463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6"/>
            <p:cNvSpPr/>
            <p:nvPr/>
          </p:nvSpPr>
          <p:spPr>
            <a:xfrm flipH="1">
              <a:off x="460236" y="4301957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 flipH="1">
              <a:off x="68519" y="2994928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6"/>
            <p:cNvSpPr/>
            <p:nvPr/>
          </p:nvSpPr>
          <p:spPr>
            <a:xfrm flipH="1">
              <a:off x="2408570" y="4695311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6"/>
            <p:cNvSpPr/>
            <p:nvPr/>
          </p:nvSpPr>
          <p:spPr>
            <a:xfrm flipH="1">
              <a:off x="347550" y="1964344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6"/>
            <p:cNvSpPr/>
            <p:nvPr/>
          </p:nvSpPr>
          <p:spPr>
            <a:xfrm flipH="1">
              <a:off x="-8" y="3702906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6"/>
            <p:cNvSpPr/>
            <p:nvPr/>
          </p:nvSpPr>
          <p:spPr>
            <a:xfrm flipH="1">
              <a:off x="690172" y="5120926"/>
              <a:ext cx="22704" cy="22577"/>
            </a:xfrm>
            <a:custGeom>
              <a:avLst/>
              <a:gdLst/>
              <a:ahLst/>
              <a:cxnLst/>
              <a:rect l="l" t="t" r="r" b="b"/>
              <a:pathLst>
                <a:path w="1254" h="1247" extrusionOk="0">
                  <a:moveTo>
                    <a:pt x="615" y="0"/>
                  </a:moveTo>
                  <a:cubicBezTo>
                    <a:pt x="452" y="0"/>
                    <a:pt x="289" y="56"/>
                    <a:pt x="176" y="169"/>
                  </a:cubicBezTo>
                  <a:cubicBezTo>
                    <a:pt x="51" y="294"/>
                    <a:pt x="0" y="445"/>
                    <a:pt x="0" y="620"/>
                  </a:cubicBezTo>
                  <a:cubicBezTo>
                    <a:pt x="0" y="771"/>
                    <a:pt x="51" y="946"/>
                    <a:pt x="176" y="1071"/>
                  </a:cubicBezTo>
                  <a:cubicBezTo>
                    <a:pt x="301" y="1172"/>
                    <a:pt x="452" y="1247"/>
                    <a:pt x="627" y="1247"/>
                  </a:cubicBezTo>
                  <a:cubicBezTo>
                    <a:pt x="777" y="1247"/>
                    <a:pt x="928" y="1172"/>
                    <a:pt x="1053" y="1071"/>
                  </a:cubicBezTo>
                  <a:cubicBezTo>
                    <a:pt x="1178" y="946"/>
                    <a:pt x="1254" y="771"/>
                    <a:pt x="1254" y="620"/>
                  </a:cubicBezTo>
                  <a:cubicBezTo>
                    <a:pt x="1254" y="445"/>
                    <a:pt x="1178" y="294"/>
                    <a:pt x="1053" y="169"/>
                  </a:cubicBezTo>
                  <a:cubicBezTo>
                    <a:pt x="940" y="56"/>
                    <a:pt x="777" y="0"/>
                    <a:pt x="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6"/>
            <p:cNvSpPr/>
            <p:nvPr/>
          </p:nvSpPr>
          <p:spPr>
            <a:xfrm flipH="1">
              <a:off x="86660" y="1818954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6"/>
            <p:cNvSpPr/>
            <p:nvPr/>
          </p:nvSpPr>
          <p:spPr>
            <a:xfrm flipH="1">
              <a:off x="388501" y="3562405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6"/>
            <p:cNvSpPr/>
            <p:nvPr/>
          </p:nvSpPr>
          <p:spPr>
            <a:xfrm flipH="1">
              <a:off x="505938" y="1382244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6"/>
            <p:cNvSpPr/>
            <p:nvPr/>
          </p:nvSpPr>
          <p:spPr>
            <a:xfrm flipH="1">
              <a:off x="49477" y="1128260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6"/>
            <p:cNvSpPr/>
            <p:nvPr/>
          </p:nvSpPr>
          <p:spPr>
            <a:xfrm flipH="1">
              <a:off x="2075445" y="4948849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6"/>
            <p:cNvSpPr/>
            <p:nvPr/>
          </p:nvSpPr>
          <p:spPr>
            <a:xfrm flipH="1">
              <a:off x="1642092" y="501854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 flipH="1">
              <a:off x="898006" y="490589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16"/>
          <p:cNvSpPr txBox="1">
            <a:spLocks noGrp="1"/>
          </p:cNvSpPr>
          <p:nvPr>
            <p:ph type="title"/>
          </p:nvPr>
        </p:nvSpPr>
        <p:spPr>
          <a:xfrm>
            <a:off x="1638750" y="1817850"/>
            <a:ext cx="5866500" cy="120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423" name="Google Shape;423;p16"/>
          <p:cNvSpPr txBox="1">
            <a:spLocks noGrp="1"/>
          </p:cNvSpPr>
          <p:nvPr>
            <p:ph type="title" idx="2"/>
          </p:nvPr>
        </p:nvSpPr>
        <p:spPr>
          <a:xfrm>
            <a:off x="1638750" y="3133902"/>
            <a:ext cx="5866500" cy="40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1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17"/>
          <p:cNvGrpSpPr/>
          <p:nvPr/>
        </p:nvGrpSpPr>
        <p:grpSpPr>
          <a:xfrm rot="10800000">
            <a:off x="6398900" y="111123"/>
            <a:ext cx="2758303" cy="193976"/>
            <a:chOff x="-344350" y="4817800"/>
            <a:chExt cx="2758303" cy="193976"/>
          </a:xfrm>
        </p:grpSpPr>
        <p:sp>
          <p:nvSpPr>
            <p:cNvPr id="426" name="Google Shape;426;p17"/>
            <p:cNvSpPr/>
            <p:nvPr/>
          </p:nvSpPr>
          <p:spPr>
            <a:xfrm>
              <a:off x="1676492" y="4830170"/>
              <a:ext cx="92660" cy="91419"/>
            </a:xfrm>
            <a:custGeom>
              <a:avLst/>
              <a:gdLst/>
              <a:ahLst/>
              <a:cxnLst/>
              <a:rect l="l" t="t" r="r" b="b"/>
              <a:pathLst>
                <a:path w="1880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80" y="185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1993939" y="4830170"/>
              <a:ext cx="91428" cy="91419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2299014" y="4817800"/>
              <a:ext cx="114938" cy="114927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880" y="477"/>
                  </a:moveTo>
                  <a:lnTo>
                    <a:pt x="1880" y="1880"/>
                  </a:lnTo>
                  <a:lnTo>
                    <a:pt x="452" y="1880"/>
                  </a:lnTo>
                  <a:lnTo>
                    <a:pt x="452" y="477"/>
                  </a:lnTo>
                  <a:close/>
                  <a:moveTo>
                    <a:pt x="226" y="1"/>
                  </a:moveTo>
                  <a:cubicBezTo>
                    <a:pt x="101" y="1"/>
                    <a:pt x="1" y="126"/>
                    <a:pt x="1" y="251"/>
                  </a:cubicBezTo>
                  <a:lnTo>
                    <a:pt x="1" y="2106"/>
                  </a:lnTo>
                  <a:cubicBezTo>
                    <a:pt x="1" y="2231"/>
                    <a:pt x="101" y="2331"/>
                    <a:pt x="226" y="2331"/>
                  </a:cubicBezTo>
                  <a:lnTo>
                    <a:pt x="2106" y="2331"/>
                  </a:lnTo>
                  <a:cubicBezTo>
                    <a:pt x="2231" y="2331"/>
                    <a:pt x="2332" y="2231"/>
                    <a:pt x="2332" y="2106"/>
                  </a:cubicBezTo>
                  <a:lnTo>
                    <a:pt x="2332" y="251"/>
                  </a:lnTo>
                  <a:cubicBezTo>
                    <a:pt x="2332" y="126"/>
                    <a:pt x="2231" y="1"/>
                    <a:pt x="21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-344350" y="4864717"/>
              <a:ext cx="2033307" cy="147059"/>
            </a:xfrm>
            <a:custGeom>
              <a:avLst/>
              <a:gdLst/>
              <a:ahLst/>
              <a:cxnLst/>
              <a:rect l="l" t="t" r="r" b="b"/>
              <a:pathLst>
                <a:path w="41254" h="2984" extrusionOk="0">
                  <a:moveTo>
                    <a:pt x="31229" y="1"/>
                  </a:moveTo>
                  <a:cubicBezTo>
                    <a:pt x="31179" y="1"/>
                    <a:pt x="31103" y="26"/>
                    <a:pt x="31078" y="76"/>
                  </a:cubicBezTo>
                  <a:lnTo>
                    <a:pt x="28622" y="2507"/>
                  </a:lnTo>
                  <a:lnTo>
                    <a:pt x="226" y="2507"/>
                  </a:lnTo>
                  <a:cubicBezTo>
                    <a:pt x="101" y="2507"/>
                    <a:pt x="0" y="2633"/>
                    <a:pt x="0" y="2758"/>
                  </a:cubicBezTo>
                  <a:cubicBezTo>
                    <a:pt x="0" y="2883"/>
                    <a:pt x="101" y="2983"/>
                    <a:pt x="226" y="2983"/>
                  </a:cubicBezTo>
                  <a:lnTo>
                    <a:pt x="28722" y="2983"/>
                  </a:lnTo>
                  <a:cubicBezTo>
                    <a:pt x="28772" y="2983"/>
                    <a:pt x="28848" y="2958"/>
                    <a:pt x="28898" y="2908"/>
                  </a:cubicBezTo>
                  <a:lnTo>
                    <a:pt x="31329" y="477"/>
                  </a:lnTo>
                  <a:lnTo>
                    <a:pt x="41028" y="477"/>
                  </a:lnTo>
                  <a:cubicBezTo>
                    <a:pt x="41154" y="477"/>
                    <a:pt x="41254" y="352"/>
                    <a:pt x="41254" y="227"/>
                  </a:cubicBezTo>
                  <a:cubicBezTo>
                    <a:pt x="41254" y="101"/>
                    <a:pt x="41154" y="1"/>
                    <a:pt x="410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" name="Google Shape;430;p17"/>
          <p:cNvGrpSpPr/>
          <p:nvPr/>
        </p:nvGrpSpPr>
        <p:grpSpPr>
          <a:xfrm rot="5400000" flipH="1">
            <a:off x="6554770" y="2554284"/>
            <a:ext cx="1101268" cy="4077170"/>
            <a:chOff x="-7" y="0"/>
            <a:chExt cx="1101268" cy="4077170"/>
          </a:xfrm>
        </p:grpSpPr>
        <p:sp>
          <p:nvSpPr>
            <p:cNvPr id="431" name="Google Shape;431;p17"/>
            <p:cNvSpPr/>
            <p:nvPr/>
          </p:nvSpPr>
          <p:spPr>
            <a:xfrm>
              <a:off x="354318" y="368621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216376" y="14672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111628" y="3180578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65458" y="4858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88472" y="25155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376818" y="3564044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196921" y="2238919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603052" y="0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-7" y="10291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189446" y="40181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737284" y="3416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1041351" y="1469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17"/>
          <p:cNvGrpSpPr/>
          <p:nvPr/>
        </p:nvGrpSpPr>
        <p:grpSpPr>
          <a:xfrm flipH="1">
            <a:off x="714797" y="4815763"/>
            <a:ext cx="425883" cy="216100"/>
            <a:chOff x="259675" y="4807625"/>
            <a:chExt cx="425883" cy="216100"/>
          </a:xfrm>
        </p:grpSpPr>
        <p:sp>
          <p:nvSpPr>
            <p:cNvPr id="444" name="Google Shape;444;p17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7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7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17"/>
          <p:cNvGrpSpPr/>
          <p:nvPr/>
        </p:nvGrpSpPr>
        <p:grpSpPr>
          <a:xfrm rot="10800000" flipH="1">
            <a:off x="-8" y="-4"/>
            <a:ext cx="2468054" cy="4015243"/>
            <a:chOff x="-8" y="1128260"/>
            <a:chExt cx="2468054" cy="4015243"/>
          </a:xfrm>
        </p:grpSpPr>
        <p:sp>
          <p:nvSpPr>
            <p:cNvPr id="448" name="Google Shape;448;p17"/>
            <p:cNvSpPr/>
            <p:nvPr/>
          </p:nvSpPr>
          <p:spPr>
            <a:xfrm flipH="1">
              <a:off x="486889" y="2735610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 flipH="1">
              <a:off x="1829862" y="4758281"/>
              <a:ext cx="97115" cy="78159"/>
            </a:xfrm>
            <a:custGeom>
              <a:avLst/>
              <a:gdLst/>
              <a:ahLst/>
              <a:cxnLst/>
              <a:rect l="l" t="t" r="r" b="b"/>
              <a:pathLst>
                <a:path w="5364" h="4317" extrusionOk="0">
                  <a:moveTo>
                    <a:pt x="341" y="1"/>
                  </a:moveTo>
                  <a:cubicBezTo>
                    <a:pt x="247" y="1"/>
                    <a:pt x="157" y="46"/>
                    <a:pt x="100" y="131"/>
                  </a:cubicBezTo>
                  <a:cubicBezTo>
                    <a:pt x="0" y="256"/>
                    <a:pt x="25" y="457"/>
                    <a:pt x="151" y="557"/>
                  </a:cubicBezTo>
                  <a:lnTo>
                    <a:pt x="4812" y="4266"/>
                  </a:lnTo>
                  <a:cubicBezTo>
                    <a:pt x="4887" y="4317"/>
                    <a:pt x="4938" y="4317"/>
                    <a:pt x="5013" y="4317"/>
                  </a:cubicBezTo>
                  <a:cubicBezTo>
                    <a:pt x="5113" y="4317"/>
                    <a:pt x="5213" y="4292"/>
                    <a:pt x="5263" y="4216"/>
                  </a:cubicBezTo>
                  <a:cubicBezTo>
                    <a:pt x="5364" y="4066"/>
                    <a:pt x="5339" y="3865"/>
                    <a:pt x="5213" y="3765"/>
                  </a:cubicBezTo>
                  <a:lnTo>
                    <a:pt x="552" y="81"/>
                  </a:lnTo>
                  <a:cubicBezTo>
                    <a:pt x="487" y="27"/>
                    <a:pt x="41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7"/>
            <p:cNvSpPr/>
            <p:nvPr/>
          </p:nvSpPr>
          <p:spPr>
            <a:xfrm flipH="1">
              <a:off x="152001" y="4621463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7"/>
            <p:cNvSpPr/>
            <p:nvPr/>
          </p:nvSpPr>
          <p:spPr>
            <a:xfrm flipH="1">
              <a:off x="460236" y="4301957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7"/>
            <p:cNvSpPr/>
            <p:nvPr/>
          </p:nvSpPr>
          <p:spPr>
            <a:xfrm flipH="1">
              <a:off x="68519" y="2994928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7"/>
            <p:cNvSpPr/>
            <p:nvPr/>
          </p:nvSpPr>
          <p:spPr>
            <a:xfrm flipH="1">
              <a:off x="2408570" y="4695311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7"/>
            <p:cNvSpPr/>
            <p:nvPr/>
          </p:nvSpPr>
          <p:spPr>
            <a:xfrm flipH="1">
              <a:off x="347550" y="1964344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 flipH="1">
              <a:off x="-8" y="3702906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 flipH="1">
              <a:off x="690172" y="5120926"/>
              <a:ext cx="22704" cy="22577"/>
            </a:xfrm>
            <a:custGeom>
              <a:avLst/>
              <a:gdLst/>
              <a:ahLst/>
              <a:cxnLst/>
              <a:rect l="l" t="t" r="r" b="b"/>
              <a:pathLst>
                <a:path w="1254" h="1247" extrusionOk="0">
                  <a:moveTo>
                    <a:pt x="615" y="0"/>
                  </a:moveTo>
                  <a:cubicBezTo>
                    <a:pt x="452" y="0"/>
                    <a:pt x="289" y="56"/>
                    <a:pt x="176" y="169"/>
                  </a:cubicBezTo>
                  <a:cubicBezTo>
                    <a:pt x="51" y="294"/>
                    <a:pt x="0" y="445"/>
                    <a:pt x="0" y="620"/>
                  </a:cubicBezTo>
                  <a:cubicBezTo>
                    <a:pt x="0" y="771"/>
                    <a:pt x="51" y="946"/>
                    <a:pt x="176" y="1071"/>
                  </a:cubicBezTo>
                  <a:cubicBezTo>
                    <a:pt x="301" y="1172"/>
                    <a:pt x="452" y="1247"/>
                    <a:pt x="627" y="1247"/>
                  </a:cubicBezTo>
                  <a:cubicBezTo>
                    <a:pt x="777" y="1247"/>
                    <a:pt x="928" y="1172"/>
                    <a:pt x="1053" y="1071"/>
                  </a:cubicBezTo>
                  <a:cubicBezTo>
                    <a:pt x="1178" y="946"/>
                    <a:pt x="1254" y="771"/>
                    <a:pt x="1254" y="620"/>
                  </a:cubicBezTo>
                  <a:cubicBezTo>
                    <a:pt x="1254" y="445"/>
                    <a:pt x="1178" y="294"/>
                    <a:pt x="1053" y="169"/>
                  </a:cubicBezTo>
                  <a:cubicBezTo>
                    <a:pt x="940" y="56"/>
                    <a:pt x="777" y="0"/>
                    <a:pt x="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7"/>
            <p:cNvSpPr/>
            <p:nvPr/>
          </p:nvSpPr>
          <p:spPr>
            <a:xfrm flipH="1">
              <a:off x="86660" y="1818954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7"/>
            <p:cNvSpPr/>
            <p:nvPr/>
          </p:nvSpPr>
          <p:spPr>
            <a:xfrm flipH="1">
              <a:off x="388501" y="3562405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7"/>
            <p:cNvSpPr/>
            <p:nvPr/>
          </p:nvSpPr>
          <p:spPr>
            <a:xfrm flipH="1">
              <a:off x="505938" y="1382244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7"/>
            <p:cNvSpPr/>
            <p:nvPr/>
          </p:nvSpPr>
          <p:spPr>
            <a:xfrm flipH="1">
              <a:off x="49477" y="1128260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7"/>
            <p:cNvSpPr/>
            <p:nvPr/>
          </p:nvSpPr>
          <p:spPr>
            <a:xfrm flipH="1">
              <a:off x="2075445" y="4948849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7"/>
            <p:cNvSpPr/>
            <p:nvPr/>
          </p:nvSpPr>
          <p:spPr>
            <a:xfrm flipH="1">
              <a:off x="1642092" y="501854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7"/>
            <p:cNvSpPr/>
            <p:nvPr/>
          </p:nvSpPr>
          <p:spPr>
            <a:xfrm flipH="1">
              <a:off x="898006" y="490589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" name="Google Shape;464;p17"/>
          <p:cNvSpPr txBox="1">
            <a:spLocks noGrp="1"/>
          </p:cNvSpPr>
          <p:nvPr>
            <p:ph type="title"/>
          </p:nvPr>
        </p:nvSpPr>
        <p:spPr>
          <a:xfrm>
            <a:off x="900500" y="1621775"/>
            <a:ext cx="4285200" cy="13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465" name="Google Shape;465;p17"/>
          <p:cNvSpPr txBox="1">
            <a:spLocks noGrp="1"/>
          </p:cNvSpPr>
          <p:nvPr>
            <p:ph type="title" idx="2"/>
          </p:nvPr>
        </p:nvSpPr>
        <p:spPr>
          <a:xfrm>
            <a:off x="900500" y="3218025"/>
            <a:ext cx="4285200" cy="35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12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8"/>
          <p:cNvSpPr/>
          <p:nvPr/>
        </p:nvSpPr>
        <p:spPr>
          <a:xfrm>
            <a:off x="1269900" y="285450"/>
            <a:ext cx="6604200" cy="4572600"/>
          </a:xfrm>
          <a:prstGeom prst="roundRect">
            <a:avLst>
              <a:gd name="adj" fmla="val 6205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8"/>
          <p:cNvSpPr/>
          <p:nvPr/>
        </p:nvSpPr>
        <p:spPr>
          <a:xfrm>
            <a:off x="120450" y="4604825"/>
            <a:ext cx="834900" cy="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8"/>
          <p:cNvSpPr/>
          <p:nvPr/>
        </p:nvSpPr>
        <p:spPr>
          <a:xfrm>
            <a:off x="120450" y="4778332"/>
            <a:ext cx="1199100" cy="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" name="Google Shape;470;p18"/>
          <p:cNvGrpSpPr/>
          <p:nvPr/>
        </p:nvGrpSpPr>
        <p:grpSpPr>
          <a:xfrm>
            <a:off x="-7" y="0"/>
            <a:ext cx="643914" cy="3623066"/>
            <a:chOff x="-7" y="0"/>
            <a:chExt cx="643914" cy="3623066"/>
          </a:xfrm>
        </p:grpSpPr>
        <p:sp>
          <p:nvSpPr>
            <p:cNvPr id="471" name="Google Shape;471;p18"/>
            <p:cNvSpPr/>
            <p:nvPr/>
          </p:nvSpPr>
          <p:spPr>
            <a:xfrm>
              <a:off x="201918" y="63821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8"/>
            <p:cNvSpPr/>
            <p:nvPr/>
          </p:nvSpPr>
          <p:spPr>
            <a:xfrm>
              <a:off x="63976" y="15434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8"/>
            <p:cNvSpPr/>
            <p:nvPr/>
          </p:nvSpPr>
          <p:spPr>
            <a:xfrm>
              <a:off x="111628" y="3180578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8"/>
            <p:cNvSpPr/>
            <p:nvPr/>
          </p:nvSpPr>
          <p:spPr>
            <a:xfrm>
              <a:off x="370258" y="4858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8"/>
            <p:cNvSpPr/>
            <p:nvPr/>
          </p:nvSpPr>
          <p:spPr>
            <a:xfrm>
              <a:off x="88472" y="25155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8"/>
            <p:cNvSpPr/>
            <p:nvPr/>
          </p:nvSpPr>
          <p:spPr>
            <a:xfrm>
              <a:off x="376818" y="3564044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>
              <a:off x="196921" y="2238919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>
              <a:off x="603052" y="0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>
              <a:off x="-7" y="10291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8"/>
            <p:cNvSpPr/>
            <p:nvPr/>
          </p:nvSpPr>
          <p:spPr>
            <a:xfrm>
              <a:off x="341846" y="9701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8"/>
            <p:cNvSpPr/>
            <p:nvPr/>
          </p:nvSpPr>
          <p:spPr>
            <a:xfrm>
              <a:off x="584884" y="20180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8"/>
            <p:cNvSpPr/>
            <p:nvPr/>
          </p:nvSpPr>
          <p:spPr>
            <a:xfrm>
              <a:off x="507951" y="28901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18"/>
          <p:cNvGrpSpPr/>
          <p:nvPr/>
        </p:nvGrpSpPr>
        <p:grpSpPr>
          <a:xfrm>
            <a:off x="7479167" y="1128258"/>
            <a:ext cx="1664822" cy="4015243"/>
            <a:chOff x="7479167" y="1128258"/>
            <a:chExt cx="1664822" cy="4015243"/>
          </a:xfrm>
        </p:grpSpPr>
        <p:sp>
          <p:nvSpPr>
            <p:cNvPr id="484" name="Google Shape;484;p18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>
              <a:off x="8131403" y="4834478"/>
              <a:ext cx="97115" cy="78159"/>
            </a:xfrm>
            <a:custGeom>
              <a:avLst/>
              <a:gdLst/>
              <a:ahLst/>
              <a:cxnLst/>
              <a:rect l="l" t="t" r="r" b="b"/>
              <a:pathLst>
                <a:path w="5364" h="4317" extrusionOk="0">
                  <a:moveTo>
                    <a:pt x="341" y="1"/>
                  </a:moveTo>
                  <a:cubicBezTo>
                    <a:pt x="247" y="1"/>
                    <a:pt x="157" y="46"/>
                    <a:pt x="100" y="131"/>
                  </a:cubicBezTo>
                  <a:cubicBezTo>
                    <a:pt x="0" y="256"/>
                    <a:pt x="25" y="457"/>
                    <a:pt x="151" y="557"/>
                  </a:cubicBezTo>
                  <a:lnTo>
                    <a:pt x="4812" y="4266"/>
                  </a:lnTo>
                  <a:cubicBezTo>
                    <a:pt x="4887" y="4317"/>
                    <a:pt x="4938" y="4317"/>
                    <a:pt x="5013" y="4317"/>
                  </a:cubicBezTo>
                  <a:cubicBezTo>
                    <a:pt x="5113" y="4317"/>
                    <a:pt x="5213" y="4292"/>
                    <a:pt x="5263" y="4216"/>
                  </a:cubicBezTo>
                  <a:cubicBezTo>
                    <a:pt x="5364" y="4066"/>
                    <a:pt x="5339" y="3865"/>
                    <a:pt x="5213" y="3765"/>
                  </a:cubicBezTo>
                  <a:lnTo>
                    <a:pt x="552" y="81"/>
                  </a:lnTo>
                  <a:cubicBezTo>
                    <a:pt x="487" y="27"/>
                    <a:pt x="41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8"/>
            <p:cNvSpPr/>
            <p:nvPr/>
          </p:nvSpPr>
          <p:spPr>
            <a:xfrm>
              <a:off x="8955190" y="4621461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8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8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8809535" y="5000109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8"/>
            <p:cNvSpPr/>
            <p:nvPr/>
          </p:nvSpPr>
          <p:spPr>
            <a:xfrm>
              <a:off x="8736973" y="19643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8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8431104" y="5120924"/>
              <a:ext cx="22704" cy="22577"/>
            </a:xfrm>
            <a:custGeom>
              <a:avLst/>
              <a:gdLst/>
              <a:ahLst/>
              <a:cxnLst/>
              <a:rect l="l" t="t" r="r" b="b"/>
              <a:pathLst>
                <a:path w="1254" h="1247" extrusionOk="0">
                  <a:moveTo>
                    <a:pt x="615" y="0"/>
                  </a:moveTo>
                  <a:cubicBezTo>
                    <a:pt x="452" y="0"/>
                    <a:pt x="289" y="56"/>
                    <a:pt x="176" y="169"/>
                  </a:cubicBezTo>
                  <a:cubicBezTo>
                    <a:pt x="51" y="294"/>
                    <a:pt x="0" y="445"/>
                    <a:pt x="0" y="620"/>
                  </a:cubicBezTo>
                  <a:cubicBezTo>
                    <a:pt x="0" y="771"/>
                    <a:pt x="51" y="946"/>
                    <a:pt x="176" y="1071"/>
                  </a:cubicBezTo>
                  <a:cubicBezTo>
                    <a:pt x="301" y="1172"/>
                    <a:pt x="452" y="1247"/>
                    <a:pt x="627" y="1247"/>
                  </a:cubicBezTo>
                  <a:cubicBezTo>
                    <a:pt x="777" y="1247"/>
                    <a:pt x="928" y="1172"/>
                    <a:pt x="1053" y="1071"/>
                  </a:cubicBezTo>
                  <a:cubicBezTo>
                    <a:pt x="1178" y="946"/>
                    <a:pt x="1254" y="771"/>
                    <a:pt x="1254" y="620"/>
                  </a:cubicBezTo>
                  <a:cubicBezTo>
                    <a:pt x="1254" y="445"/>
                    <a:pt x="1178" y="294"/>
                    <a:pt x="1053" y="169"/>
                  </a:cubicBezTo>
                  <a:cubicBezTo>
                    <a:pt x="940" y="56"/>
                    <a:pt x="777" y="0"/>
                    <a:pt x="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8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8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8578586" y="13822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8"/>
            <p:cNvSpPr/>
            <p:nvPr/>
          </p:nvSpPr>
          <p:spPr>
            <a:xfrm>
              <a:off x="8996935" y="112825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8"/>
            <p:cNvSpPr/>
            <p:nvPr/>
          </p:nvSpPr>
          <p:spPr>
            <a:xfrm>
              <a:off x="7771060" y="4796447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7479167" y="5018542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638800" y="1817850"/>
            <a:ext cx="5866500" cy="120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500" name="Google Shape;500;p18"/>
          <p:cNvSpPr txBox="1">
            <a:spLocks noGrp="1"/>
          </p:cNvSpPr>
          <p:nvPr>
            <p:ph type="title" idx="2"/>
          </p:nvPr>
        </p:nvSpPr>
        <p:spPr>
          <a:xfrm>
            <a:off x="1638800" y="3133902"/>
            <a:ext cx="5866500" cy="40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8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23"/>
          <p:cNvSpPr txBox="1">
            <a:spLocks noGrp="1"/>
          </p:cNvSpPr>
          <p:nvPr>
            <p:ph type="title"/>
          </p:nvPr>
        </p:nvSpPr>
        <p:spPr>
          <a:xfrm>
            <a:off x="4908925" y="1498800"/>
            <a:ext cx="3515100" cy="84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649" name="Google Shape;649;p23"/>
          <p:cNvSpPr txBox="1">
            <a:spLocks noGrp="1"/>
          </p:cNvSpPr>
          <p:nvPr>
            <p:ph type="subTitle" idx="1"/>
          </p:nvPr>
        </p:nvSpPr>
        <p:spPr>
          <a:xfrm>
            <a:off x="4908925" y="2340600"/>
            <a:ext cx="3515100" cy="14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/>
          <p:nvPr/>
        </p:nvSpPr>
        <p:spPr>
          <a:xfrm>
            <a:off x="120450" y="4604825"/>
            <a:ext cx="834900" cy="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26"/>
          <p:cNvSpPr/>
          <p:nvPr/>
        </p:nvSpPr>
        <p:spPr>
          <a:xfrm>
            <a:off x="120450" y="4778332"/>
            <a:ext cx="1199100" cy="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" name="Google Shape;702;p26"/>
          <p:cNvGrpSpPr/>
          <p:nvPr/>
        </p:nvGrpSpPr>
        <p:grpSpPr>
          <a:xfrm>
            <a:off x="-7" y="0"/>
            <a:ext cx="643914" cy="3623066"/>
            <a:chOff x="-7" y="0"/>
            <a:chExt cx="643914" cy="3623066"/>
          </a:xfrm>
        </p:grpSpPr>
        <p:sp>
          <p:nvSpPr>
            <p:cNvPr id="703" name="Google Shape;703;p26"/>
            <p:cNvSpPr/>
            <p:nvPr/>
          </p:nvSpPr>
          <p:spPr>
            <a:xfrm>
              <a:off x="201918" y="63821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6"/>
            <p:cNvSpPr/>
            <p:nvPr/>
          </p:nvSpPr>
          <p:spPr>
            <a:xfrm>
              <a:off x="63976" y="15434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6"/>
            <p:cNvSpPr/>
            <p:nvPr/>
          </p:nvSpPr>
          <p:spPr>
            <a:xfrm>
              <a:off x="111628" y="3180578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6"/>
            <p:cNvSpPr/>
            <p:nvPr/>
          </p:nvSpPr>
          <p:spPr>
            <a:xfrm>
              <a:off x="370258" y="4858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6"/>
            <p:cNvSpPr/>
            <p:nvPr/>
          </p:nvSpPr>
          <p:spPr>
            <a:xfrm>
              <a:off x="88472" y="25155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6"/>
            <p:cNvSpPr/>
            <p:nvPr/>
          </p:nvSpPr>
          <p:spPr>
            <a:xfrm>
              <a:off x="376818" y="3564044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6"/>
            <p:cNvSpPr/>
            <p:nvPr/>
          </p:nvSpPr>
          <p:spPr>
            <a:xfrm>
              <a:off x="196921" y="2238919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6"/>
            <p:cNvSpPr/>
            <p:nvPr/>
          </p:nvSpPr>
          <p:spPr>
            <a:xfrm>
              <a:off x="603052" y="0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6"/>
            <p:cNvSpPr/>
            <p:nvPr/>
          </p:nvSpPr>
          <p:spPr>
            <a:xfrm>
              <a:off x="-7" y="10291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6"/>
            <p:cNvSpPr/>
            <p:nvPr/>
          </p:nvSpPr>
          <p:spPr>
            <a:xfrm>
              <a:off x="341846" y="9701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6"/>
            <p:cNvSpPr/>
            <p:nvPr/>
          </p:nvSpPr>
          <p:spPr>
            <a:xfrm>
              <a:off x="584884" y="20180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507951" y="28901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26"/>
          <p:cNvGrpSpPr/>
          <p:nvPr/>
        </p:nvGrpSpPr>
        <p:grpSpPr>
          <a:xfrm>
            <a:off x="7479167" y="1128258"/>
            <a:ext cx="1664822" cy="4015243"/>
            <a:chOff x="7479167" y="1128258"/>
            <a:chExt cx="1664822" cy="4015243"/>
          </a:xfrm>
        </p:grpSpPr>
        <p:sp>
          <p:nvSpPr>
            <p:cNvPr id="716" name="Google Shape;716;p26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8131403" y="4834478"/>
              <a:ext cx="97115" cy="78159"/>
            </a:xfrm>
            <a:custGeom>
              <a:avLst/>
              <a:gdLst/>
              <a:ahLst/>
              <a:cxnLst/>
              <a:rect l="l" t="t" r="r" b="b"/>
              <a:pathLst>
                <a:path w="5364" h="4317" extrusionOk="0">
                  <a:moveTo>
                    <a:pt x="341" y="1"/>
                  </a:moveTo>
                  <a:cubicBezTo>
                    <a:pt x="247" y="1"/>
                    <a:pt x="157" y="46"/>
                    <a:pt x="100" y="131"/>
                  </a:cubicBezTo>
                  <a:cubicBezTo>
                    <a:pt x="0" y="256"/>
                    <a:pt x="25" y="457"/>
                    <a:pt x="151" y="557"/>
                  </a:cubicBezTo>
                  <a:lnTo>
                    <a:pt x="4812" y="4266"/>
                  </a:lnTo>
                  <a:cubicBezTo>
                    <a:pt x="4887" y="4317"/>
                    <a:pt x="4938" y="4317"/>
                    <a:pt x="5013" y="4317"/>
                  </a:cubicBezTo>
                  <a:cubicBezTo>
                    <a:pt x="5113" y="4317"/>
                    <a:pt x="5213" y="4292"/>
                    <a:pt x="5263" y="4216"/>
                  </a:cubicBezTo>
                  <a:cubicBezTo>
                    <a:pt x="5364" y="4066"/>
                    <a:pt x="5339" y="3865"/>
                    <a:pt x="5213" y="3765"/>
                  </a:cubicBezTo>
                  <a:lnTo>
                    <a:pt x="552" y="81"/>
                  </a:lnTo>
                  <a:cubicBezTo>
                    <a:pt x="487" y="27"/>
                    <a:pt x="41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6"/>
            <p:cNvSpPr/>
            <p:nvPr/>
          </p:nvSpPr>
          <p:spPr>
            <a:xfrm>
              <a:off x="8955190" y="4621461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6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6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6"/>
            <p:cNvSpPr/>
            <p:nvPr/>
          </p:nvSpPr>
          <p:spPr>
            <a:xfrm>
              <a:off x="8809535" y="5000109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8736973" y="19643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6"/>
            <p:cNvSpPr/>
            <p:nvPr/>
          </p:nvSpPr>
          <p:spPr>
            <a:xfrm>
              <a:off x="8431104" y="5120924"/>
              <a:ext cx="22704" cy="22577"/>
            </a:xfrm>
            <a:custGeom>
              <a:avLst/>
              <a:gdLst/>
              <a:ahLst/>
              <a:cxnLst/>
              <a:rect l="l" t="t" r="r" b="b"/>
              <a:pathLst>
                <a:path w="1254" h="1247" extrusionOk="0">
                  <a:moveTo>
                    <a:pt x="615" y="0"/>
                  </a:moveTo>
                  <a:cubicBezTo>
                    <a:pt x="452" y="0"/>
                    <a:pt x="289" y="56"/>
                    <a:pt x="176" y="169"/>
                  </a:cubicBezTo>
                  <a:cubicBezTo>
                    <a:pt x="51" y="294"/>
                    <a:pt x="0" y="445"/>
                    <a:pt x="0" y="620"/>
                  </a:cubicBezTo>
                  <a:cubicBezTo>
                    <a:pt x="0" y="771"/>
                    <a:pt x="51" y="946"/>
                    <a:pt x="176" y="1071"/>
                  </a:cubicBezTo>
                  <a:cubicBezTo>
                    <a:pt x="301" y="1172"/>
                    <a:pt x="452" y="1247"/>
                    <a:pt x="627" y="1247"/>
                  </a:cubicBezTo>
                  <a:cubicBezTo>
                    <a:pt x="777" y="1247"/>
                    <a:pt x="928" y="1172"/>
                    <a:pt x="1053" y="1071"/>
                  </a:cubicBezTo>
                  <a:cubicBezTo>
                    <a:pt x="1178" y="946"/>
                    <a:pt x="1254" y="771"/>
                    <a:pt x="1254" y="620"/>
                  </a:cubicBezTo>
                  <a:cubicBezTo>
                    <a:pt x="1254" y="445"/>
                    <a:pt x="1178" y="294"/>
                    <a:pt x="1053" y="169"/>
                  </a:cubicBezTo>
                  <a:cubicBezTo>
                    <a:pt x="940" y="56"/>
                    <a:pt x="777" y="0"/>
                    <a:pt x="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6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6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6"/>
            <p:cNvSpPr/>
            <p:nvPr/>
          </p:nvSpPr>
          <p:spPr>
            <a:xfrm>
              <a:off x="8578586" y="13822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6"/>
            <p:cNvSpPr/>
            <p:nvPr/>
          </p:nvSpPr>
          <p:spPr>
            <a:xfrm>
              <a:off x="8996935" y="112825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6"/>
            <p:cNvSpPr/>
            <p:nvPr/>
          </p:nvSpPr>
          <p:spPr>
            <a:xfrm>
              <a:off x="7771060" y="4796447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6"/>
            <p:cNvSpPr/>
            <p:nvPr/>
          </p:nvSpPr>
          <p:spPr>
            <a:xfrm>
              <a:off x="7479167" y="5018542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1" name="Google Shape;731;p26"/>
          <p:cNvSpPr txBox="1">
            <a:spLocks noGrp="1"/>
          </p:cNvSpPr>
          <p:nvPr>
            <p:ph type="subTitle" idx="1"/>
          </p:nvPr>
        </p:nvSpPr>
        <p:spPr>
          <a:xfrm>
            <a:off x="712200" y="2858750"/>
            <a:ext cx="2130900" cy="32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2" name="Google Shape;732;p26"/>
          <p:cNvSpPr txBox="1">
            <a:spLocks noGrp="1"/>
          </p:cNvSpPr>
          <p:nvPr>
            <p:ph type="subTitle" idx="2"/>
          </p:nvPr>
        </p:nvSpPr>
        <p:spPr>
          <a:xfrm>
            <a:off x="712200" y="3252350"/>
            <a:ext cx="2130900" cy="82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26"/>
          <p:cNvSpPr txBox="1">
            <a:spLocks noGrp="1"/>
          </p:cNvSpPr>
          <p:nvPr>
            <p:ph type="subTitle" idx="3"/>
          </p:nvPr>
        </p:nvSpPr>
        <p:spPr>
          <a:xfrm>
            <a:off x="3498750" y="2858750"/>
            <a:ext cx="2130900" cy="32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4" name="Google Shape;734;p26"/>
          <p:cNvSpPr txBox="1">
            <a:spLocks noGrp="1"/>
          </p:cNvSpPr>
          <p:nvPr>
            <p:ph type="subTitle" idx="4"/>
          </p:nvPr>
        </p:nvSpPr>
        <p:spPr>
          <a:xfrm>
            <a:off x="3498750" y="3252350"/>
            <a:ext cx="2130900" cy="82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26"/>
          <p:cNvSpPr txBox="1">
            <a:spLocks noGrp="1"/>
          </p:cNvSpPr>
          <p:nvPr>
            <p:ph type="subTitle" idx="5"/>
          </p:nvPr>
        </p:nvSpPr>
        <p:spPr>
          <a:xfrm>
            <a:off x="6293100" y="2858750"/>
            <a:ext cx="2130900" cy="32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6" name="Google Shape;736;p26"/>
          <p:cNvSpPr txBox="1">
            <a:spLocks noGrp="1"/>
          </p:cNvSpPr>
          <p:nvPr>
            <p:ph type="subTitle" idx="6"/>
          </p:nvPr>
        </p:nvSpPr>
        <p:spPr>
          <a:xfrm>
            <a:off x="6290500" y="3252350"/>
            <a:ext cx="2130900" cy="82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26"/>
          <p:cNvSpPr txBox="1">
            <a:spLocks noGrp="1"/>
          </p:cNvSpPr>
          <p:nvPr>
            <p:ph type="title"/>
          </p:nvPr>
        </p:nvSpPr>
        <p:spPr>
          <a:xfrm>
            <a:off x="1365900" y="447121"/>
            <a:ext cx="6412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6"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27"/>
          <p:cNvSpPr txBox="1">
            <a:spLocks noGrp="1"/>
          </p:cNvSpPr>
          <p:nvPr>
            <p:ph type="subTitle" idx="1"/>
          </p:nvPr>
        </p:nvSpPr>
        <p:spPr>
          <a:xfrm>
            <a:off x="1133900" y="3344032"/>
            <a:ext cx="2175600" cy="29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0" name="Google Shape;740;p27"/>
          <p:cNvSpPr txBox="1">
            <a:spLocks noGrp="1"/>
          </p:cNvSpPr>
          <p:nvPr>
            <p:ph type="subTitle" idx="2"/>
          </p:nvPr>
        </p:nvSpPr>
        <p:spPr>
          <a:xfrm>
            <a:off x="1133900" y="3737632"/>
            <a:ext cx="2175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27"/>
          <p:cNvSpPr txBox="1">
            <a:spLocks noGrp="1"/>
          </p:cNvSpPr>
          <p:nvPr>
            <p:ph type="subTitle" idx="3"/>
          </p:nvPr>
        </p:nvSpPr>
        <p:spPr>
          <a:xfrm>
            <a:off x="5824100" y="3328950"/>
            <a:ext cx="2175600" cy="29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2" name="Google Shape;742;p27"/>
          <p:cNvSpPr txBox="1">
            <a:spLocks noGrp="1"/>
          </p:cNvSpPr>
          <p:nvPr>
            <p:ph type="subTitle" idx="4"/>
          </p:nvPr>
        </p:nvSpPr>
        <p:spPr>
          <a:xfrm>
            <a:off x="5824100" y="3722550"/>
            <a:ext cx="2175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3" name="Google Shape;743;p27"/>
          <p:cNvSpPr txBox="1">
            <a:spLocks noGrp="1"/>
          </p:cNvSpPr>
          <p:nvPr>
            <p:ph type="subTitle" idx="5"/>
          </p:nvPr>
        </p:nvSpPr>
        <p:spPr>
          <a:xfrm>
            <a:off x="3484200" y="1501000"/>
            <a:ext cx="21756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4" name="Google Shape;744;p27"/>
          <p:cNvSpPr txBox="1">
            <a:spLocks noGrp="1"/>
          </p:cNvSpPr>
          <p:nvPr>
            <p:ph type="subTitle" idx="6"/>
          </p:nvPr>
        </p:nvSpPr>
        <p:spPr>
          <a:xfrm>
            <a:off x="3484200" y="1894600"/>
            <a:ext cx="2175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27"/>
          <p:cNvSpPr txBox="1">
            <a:spLocks noGrp="1"/>
          </p:cNvSpPr>
          <p:nvPr>
            <p:ph type="title"/>
          </p:nvPr>
        </p:nvSpPr>
        <p:spPr>
          <a:xfrm>
            <a:off x="1365850" y="447121"/>
            <a:ext cx="6412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52000" cy="107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81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43"/>
          <p:cNvSpPr txBox="1">
            <a:spLocks noGrp="1"/>
          </p:cNvSpPr>
          <p:nvPr>
            <p:ph type="subTitle" idx="1"/>
          </p:nvPr>
        </p:nvSpPr>
        <p:spPr>
          <a:xfrm>
            <a:off x="720000" y="2166150"/>
            <a:ext cx="3291300" cy="33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09" name="Google Shape;1109;p43"/>
          <p:cNvSpPr txBox="1">
            <a:spLocks noGrp="1"/>
          </p:cNvSpPr>
          <p:nvPr>
            <p:ph type="subTitle" idx="2"/>
          </p:nvPr>
        </p:nvSpPr>
        <p:spPr>
          <a:xfrm>
            <a:off x="720000" y="2498625"/>
            <a:ext cx="2667300" cy="82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10" name="Google Shape;1110;p43"/>
          <p:cNvSpPr txBox="1"/>
          <p:nvPr/>
        </p:nvSpPr>
        <p:spPr>
          <a:xfrm>
            <a:off x="720000" y="3650850"/>
            <a:ext cx="34284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and infographics &amp; images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9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2" name="Google Shape;1112;p44"/>
          <p:cNvGrpSpPr/>
          <p:nvPr/>
        </p:nvGrpSpPr>
        <p:grpSpPr>
          <a:xfrm>
            <a:off x="-7" y="0"/>
            <a:ext cx="9143996" cy="5023725"/>
            <a:chOff x="-7" y="0"/>
            <a:chExt cx="9143996" cy="5023725"/>
          </a:xfrm>
        </p:grpSpPr>
        <p:grpSp>
          <p:nvGrpSpPr>
            <p:cNvPr id="1113" name="Google Shape;1113;p44"/>
            <p:cNvGrpSpPr/>
            <p:nvPr/>
          </p:nvGrpSpPr>
          <p:grpSpPr>
            <a:xfrm flipH="1">
              <a:off x="8559523" y="1128258"/>
              <a:ext cx="584466" cy="3281784"/>
              <a:chOff x="8559523" y="1128258"/>
              <a:chExt cx="584466" cy="3281784"/>
            </a:xfrm>
          </p:grpSpPr>
          <p:sp>
            <p:nvSpPr>
              <p:cNvPr id="1114" name="Google Shape;1114;p44"/>
              <p:cNvSpPr/>
              <p:nvPr/>
            </p:nvSpPr>
            <p:spPr>
              <a:xfrm>
                <a:off x="8559523" y="2735608"/>
                <a:ext cx="97568" cy="78286"/>
              </a:xfrm>
              <a:custGeom>
                <a:avLst/>
                <a:gdLst/>
                <a:ahLst/>
                <a:cxnLst/>
                <a:rect l="l" t="t" r="r" b="b"/>
                <a:pathLst>
                  <a:path w="5389" h="4324" extrusionOk="0">
                    <a:moveTo>
                      <a:pt x="368" y="1"/>
                    </a:moveTo>
                    <a:cubicBezTo>
                      <a:pt x="276" y="1"/>
                      <a:pt x="184" y="40"/>
                      <a:pt x="126" y="113"/>
                    </a:cubicBezTo>
                    <a:cubicBezTo>
                      <a:pt x="0" y="263"/>
                      <a:pt x="25" y="464"/>
                      <a:pt x="176" y="564"/>
                    </a:cubicBezTo>
                    <a:lnTo>
                      <a:pt x="4837" y="4248"/>
                    </a:lnTo>
                    <a:cubicBezTo>
                      <a:pt x="4887" y="4298"/>
                      <a:pt x="4963" y="4324"/>
                      <a:pt x="5038" y="4324"/>
                    </a:cubicBezTo>
                    <a:cubicBezTo>
                      <a:pt x="5138" y="4324"/>
                      <a:pt x="5213" y="4273"/>
                      <a:pt x="5288" y="4198"/>
                    </a:cubicBezTo>
                    <a:cubicBezTo>
                      <a:pt x="5389" y="4073"/>
                      <a:pt x="5364" y="3872"/>
                      <a:pt x="5238" y="3772"/>
                    </a:cubicBezTo>
                    <a:lnTo>
                      <a:pt x="552" y="63"/>
                    </a:lnTo>
                    <a:cubicBezTo>
                      <a:pt x="499" y="21"/>
                      <a:pt x="434" y="1"/>
                      <a:pt x="3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4"/>
              <p:cNvSpPr/>
              <p:nvPr/>
            </p:nvSpPr>
            <p:spPr>
              <a:xfrm>
                <a:off x="8623363" y="4301955"/>
                <a:ext cx="60380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5970" extrusionOk="0">
                    <a:moveTo>
                      <a:pt x="2985" y="0"/>
                    </a:moveTo>
                    <a:cubicBezTo>
                      <a:pt x="2871" y="0"/>
                      <a:pt x="2763" y="70"/>
                      <a:pt x="2708" y="180"/>
                    </a:cubicBezTo>
                    <a:lnTo>
                      <a:pt x="76" y="5519"/>
                    </a:lnTo>
                    <a:cubicBezTo>
                      <a:pt x="1" y="5669"/>
                      <a:pt x="51" y="5870"/>
                      <a:pt x="201" y="5945"/>
                    </a:cubicBezTo>
                    <a:cubicBezTo>
                      <a:pt x="252" y="5970"/>
                      <a:pt x="302" y="5970"/>
                      <a:pt x="352" y="5970"/>
                    </a:cubicBezTo>
                    <a:cubicBezTo>
                      <a:pt x="477" y="5970"/>
                      <a:pt x="577" y="5920"/>
                      <a:pt x="627" y="5794"/>
                    </a:cubicBezTo>
                    <a:lnTo>
                      <a:pt x="3259" y="456"/>
                    </a:lnTo>
                    <a:cubicBezTo>
                      <a:pt x="3334" y="306"/>
                      <a:pt x="3259" y="105"/>
                      <a:pt x="3109" y="30"/>
                    </a:cubicBezTo>
                    <a:cubicBezTo>
                      <a:pt x="3068" y="10"/>
                      <a:pt x="3026" y="0"/>
                      <a:pt x="29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4"/>
              <p:cNvSpPr/>
              <p:nvPr/>
            </p:nvSpPr>
            <p:spPr>
              <a:xfrm>
                <a:off x="9016004" y="2994926"/>
                <a:ext cx="59457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59" extrusionOk="0">
                    <a:moveTo>
                      <a:pt x="1655" y="627"/>
                    </a:moveTo>
                    <a:cubicBezTo>
                      <a:pt x="2206" y="627"/>
                      <a:pt x="2657" y="1078"/>
                      <a:pt x="2657" y="1630"/>
                    </a:cubicBezTo>
                    <a:cubicBezTo>
                      <a:pt x="2657" y="2181"/>
                      <a:pt x="2206" y="2632"/>
                      <a:pt x="1655" y="2632"/>
                    </a:cubicBezTo>
                    <a:cubicBezTo>
                      <a:pt x="1078" y="2632"/>
                      <a:pt x="627" y="2181"/>
                      <a:pt x="627" y="1630"/>
                    </a:cubicBezTo>
                    <a:cubicBezTo>
                      <a:pt x="627" y="1078"/>
                      <a:pt x="1078" y="627"/>
                      <a:pt x="1655" y="627"/>
                    </a:cubicBezTo>
                    <a:close/>
                    <a:moveTo>
                      <a:pt x="1655" y="1"/>
                    </a:moveTo>
                    <a:cubicBezTo>
                      <a:pt x="752" y="1"/>
                      <a:pt x="0" y="727"/>
                      <a:pt x="0" y="1630"/>
                    </a:cubicBezTo>
                    <a:cubicBezTo>
                      <a:pt x="0" y="2532"/>
                      <a:pt x="752" y="3259"/>
                      <a:pt x="1655" y="3259"/>
                    </a:cubicBezTo>
                    <a:cubicBezTo>
                      <a:pt x="2557" y="3259"/>
                      <a:pt x="3284" y="2532"/>
                      <a:pt x="3284" y="1630"/>
                    </a:cubicBezTo>
                    <a:cubicBezTo>
                      <a:pt x="3284" y="727"/>
                      <a:pt x="2557" y="1"/>
                      <a:pt x="1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4"/>
              <p:cNvSpPr/>
              <p:nvPr/>
            </p:nvSpPr>
            <p:spPr>
              <a:xfrm>
                <a:off x="8736973" y="1964341"/>
                <a:ext cx="59457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59" extrusionOk="0">
                    <a:moveTo>
                      <a:pt x="1630" y="627"/>
                    </a:moveTo>
                    <a:cubicBezTo>
                      <a:pt x="2206" y="627"/>
                      <a:pt x="2657" y="1078"/>
                      <a:pt x="2657" y="1629"/>
                    </a:cubicBezTo>
                    <a:cubicBezTo>
                      <a:pt x="2657" y="2181"/>
                      <a:pt x="2206" y="2632"/>
                      <a:pt x="1630" y="2632"/>
                    </a:cubicBezTo>
                    <a:cubicBezTo>
                      <a:pt x="1078" y="2632"/>
                      <a:pt x="627" y="2181"/>
                      <a:pt x="627" y="1629"/>
                    </a:cubicBezTo>
                    <a:cubicBezTo>
                      <a:pt x="627" y="1078"/>
                      <a:pt x="1078" y="627"/>
                      <a:pt x="1630" y="627"/>
                    </a:cubicBezTo>
                    <a:close/>
                    <a:moveTo>
                      <a:pt x="1630" y="0"/>
                    </a:moveTo>
                    <a:cubicBezTo>
                      <a:pt x="728" y="0"/>
                      <a:pt x="1" y="727"/>
                      <a:pt x="1" y="1629"/>
                    </a:cubicBezTo>
                    <a:cubicBezTo>
                      <a:pt x="1" y="2532"/>
                      <a:pt x="728" y="3258"/>
                      <a:pt x="1630" y="3258"/>
                    </a:cubicBezTo>
                    <a:cubicBezTo>
                      <a:pt x="2532" y="3258"/>
                      <a:pt x="3284" y="2532"/>
                      <a:pt x="3284" y="1629"/>
                    </a:cubicBezTo>
                    <a:cubicBezTo>
                      <a:pt x="3284" y="727"/>
                      <a:pt x="2532" y="0"/>
                      <a:pt x="16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4"/>
              <p:cNvSpPr/>
              <p:nvPr/>
            </p:nvSpPr>
            <p:spPr>
              <a:xfrm>
                <a:off x="9121267" y="3702904"/>
                <a:ext cx="22722" cy="2259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48" extrusionOk="0">
                    <a:moveTo>
                      <a:pt x="615" y="1"/>
                    </a:moveTo>
                    <a:cubicBezTo>
                      <a:pt x="452" y="1"/>
                      <a:pt x="289" y="57"/>
                      <a:pt x="176" y="170"/>
                    </a:cubicBezTo>
                    <a:cubicBezTo>
                      <a:pt x="151" y="220"/>
                      <a:pt x="126" y="245"/>
                      <a:pt x="101" y="270"/>
                    </a:cubicBezTo>
                    <a:cubicBezTo>
                      <a:pt x="76" y="320"/>
                      <a:pt x="51" y="345"/>
                      <a:pt x="51" y="396"/>
                    </a:cubicBezTo>
                    <a:cubicBezTo>
                      <a:pt x="26" y="421"/>
                      <a:pt x="26" y="471"/>
                      <a:pt x="1" y="496"/>
                    </a:cubicBezTo>
                    <a:cubicBezTo>
                      <a:pt x="1" y="546"/>
                      <a:pt x="1" y="571"/>
                      <a:pt x="1" y="621"/>
                    </a:cubicBezTo>
                    <a:cubicBezTo>
                      <a:pt x="1" y="797"/>
                      <a:pt x="51" y="947"/>
                      <a:pt x="176" y="1072"/>
                    </a:cubicBezTo>
                    <a:cubicBezTo>
                      <a:pt x="302" y="1198"/>
                      <a:pt x="452" y="1248"/>
                      <a:pt x="628" y="1248"/>
                    </a:cubicBezTo>
                    <a:cubicBezTo>
                      <a:pt x="778" y="1248"/>
                      <a:pt x="953" y="1198"/>
                      <a:pt x="1054" y="1072"/>
                    </a:cubicBezTo>
                    <a:cubicBezTo>
                      <a:pt x="1179" y="947"/>
                      <a:pt x="1254" y="797"/>
                      <a:pt x="1254" y="621"/>
                    </a:cubicBezTo>
                    <a:cubicBezTo>
                      <a:pt x="1254" y="571"/>
                      <a:pt x="1254" y="546"/>
                      <a:pt x="1229" y="496"/>
                    </a:cubicBezTo>
                    <a:cubicBezTo>
                      <a:pt x="1229" y="471"/>
                      <a:pt x="1229" y="421"/>
                      <a:pt x="1204" y="396"/>
                    </a:cubicBezTo>
                    <a:cubicBezTo>
                      <a:pt x="1179" y="345"/>
                      <a:pt x="1154" y="320"/>
                      <a:pt x="1154" y="270"/>
                    </a:cubicBezTo>
                    <a:cubicBezTo>
                      <a:pt x="1129" y="245"/>
                      <a:pt x="1104" y="220"/>
                      <a:pt x="1054" y="170"/>
                    </a:cubicBezTo>
                    <a:cubicBezTo>
                      <a:pt x="941" y="57"/>
                      <a:pt x="778" y="1"/>
                      <a:pt x="6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4"/>
              <p:cNvSpPr/>
              <p:nvPr/>
            </p:nvSpPr>
            <p:spPr>
              <a:xfrm>
                <a:off x="9034598" y="1818952"/>
                <a:ext cx="22722" cy="22993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0" extrusionOk="0">
                    <a:moveTo>
                      <a:pt x="603" y="0"/>
                    </a:moveTo>
                    <a:cubicBezTo>
                      <a:pt x="446" y="0"/>
                      <a:pt x="295" y="72"/>
                      <a:pt x="176" y="191"/>
                    </a:cubicBezTo>
                    <a:cubicBezTo>
                      <a:pt x="151" y="216"/>
                      <a:pt x="126" y="241"/>
                      <a:pt x="101" y="292"/>
                    </a:cubicBezTo>
                    <a:cubicBezTo>
                      <a:pt x="76" y="317"/>
                      <a:pt x="51" y="342"/>
                      <a:pt x="51" y="392"/>
                    </a:cubicBezTo>
                    <a:cubicBezTo>
                      <a:pt x="26" y="417"/>
                      <a:pt x="1" y="467"/>
                      <a:pt x="1" y="517"/>
                    </a:cubicBezTo>
                    <a:cubicBezTo>
                      <a:pt x="1" y="542"/>
                      <a:pt x="1" y="592"/>
                      <a:pt x="1" y="642"/>
                    </a:cubicBezTo>
                    <a:cubicBezTo>
                      <a:pt x="1" y="793"/>
                      <a:pt x="51" y="968"/>
                      <a:pt x="176" y="1069"/>
                    </a:cubicBezTo>
                    <a:cubicBezTo>
                      <a:pt x="302" y="1194"/>
                      <a:pt x="452" y="1269"/>
                      <a:pt x="628" y="1269"/>
                    </a:cubicBezTo>
                    <a:cubicBezTo>
                      <a:pt x="653" y="1269"/>
                      <a:pt x="703" y="1244"/>
                      <a:pt x="728" y="1244"/>
                    </a:cubicBezTo>
                    <a:cubicBezTo>
                      <a:pt x="778" y="1244"/>
                      <a:pt x="828" y="1219"/>
                      <a:pt x="853" y="1219"/>
                    </a:cubicBezTo>
                    <a:cubicBezTo>
                      <a:pt x="903" y="1194"/>
                      <a:pt x="928" y="1169"/>
                      <a:pt x="953" y="1144"/>
                    </a:cubicBezTo>
                    <a:cubicBezTo>
                      <a:pt x="1003" y="1119"/>
                      <a:pt x="1029" y="1094"/>
                      <a:pt x="1054" y="1069"/>
                    </a:cubicBezTo>
                    <a:cubicBezTo>
                      <a:pt x="1179" y="968"/>
                      <a:pt x="1254" y="793"/>
                      <a:pt x="1254" y="642"/>
                    </a:cubicBezTo>
                    <a:cubicBezTo>
                      <a:pt x="1254" y="592"/>
                      <a:pt x="1229" y="542"/>
                      <a:pt x="1229" y="517"/>
                    </a:cubicBezTo>
                    <a:cubicBezTo>
                      <a:pt x="1229" y="467"/>
                      <a:pt x="1204" y="417"/>
                      <a:pt x="1204" y="392"/>
                    </a:cubicBezTo>
                    <a:cubicBezTo>
                      <a:pt x="1179" y="342"/>
                      <a:pt x="1154" y="317"/>
                      <a:pt x="1129" y="292"/>
                    </a:cubicBezTo>
                    <a:cubicBezTo>
                      <a:pt x="1104" y="241"/>
                      <a:pt x="1079" y="216"/>
                      <a:pt x="1054" y="191"/>
                    </a:cubicBezTo>
                    <a:cubicBezTo>
                      <a:pt x="1029" y="166"/>
                      <a:pt x="1003" y="141"/>
                      <a:pt x="953" y="116"/>
                    </a:cubicBezTo>
                    <a:cubicBezTo>
                      <a:pt x="928" y="91"/>
                      <a:pt x="903" y="66"/>
                      <a:pt x="853" y="41"/>
                    </a:cubicBezTo>
                    <a:cubicBezTo>
                      <a:pt x="828" y="41"/>
                      <a:pt x="778" y="16"/>
                      <a:pt x="728" y="16"/>
                    </a:cubicBezTo>
                    <a:cubicBezTo>
                      <a:pt x="686" y="5"/>
                      <a:pt x="644" y="0"/>
                      <a:pt x="6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4"/>
              <p:cNvSpPr/>
              <p:nvPr/>
            </p:nvSpPr>
            <p:spPr>
              <a:xfrm>
                <a:off x="8700096" y="3562403"/>
                <a:ext cx="55383" cy="54007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2983" extrusionOk="0">
                    <a:moveTo>
                      <a:pt x="2707" y="0"/>
                    </a:moveTo>
                    <a:cubicBezTo>
                      <a:pt x="2626" y="0"/>
                      <a:pt x="2544" y="25"/>
                      <a:pt x="2482" y="75"/>
                    </a:cubicBezTo>
                    <a:lnTo>
                      <a:pt x="126" y="2456"/>
                    </a:lnTo>
                    <a:cubicBezTo>
                      <a:pt x="0" y="2582"/>
                      <a:pt x="0" y="2782"/>
                      <a:pt x="126" y="2907"/>
                    </a:cubicBezTo>
                    <a:cubicBezTo>
                      <a:pt x="176" y="2958"/>
                      <a:pt x="251" y="2983"/>
                      <a:pt x="351" y="2983"/>
                    </a:cubicBezTo>
                    <a:cubicBezTo>
                      <a:pt x="427" y="2983"/>
                      <a:pt x="502" y="2958"/>
                      <a:pt x="552" y="2907"/>
                    </a:cubicBezTo>
                    <a:lnTo>
                      <a:pt x="2933" y="527"/>
                    </a:lnTo>
                    <a:cubicBezTo>
                      <a:pt x="3058" y="401"/>
                      <a:pt x="3058" y="201"/>
                      <a:pt x="2933" y="75"/>
                    </a:cubicBezTo>
                    <a:cubicBezTo>
                      <a:pt x="2870" y="25"/>
                      <a:pt x="2789" y="0"/>
                      <a:pt x="27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4"/>
              <p:cNvSpPr/>
              <p:nvPr/>
            </p:nvSpPr>
            <p:spPr>
              <a:xfrm>
                <a:off x="8578586" y="1382241"/>
                <a:ext cx="59457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59" extrusionOk="0">
                    <a:moveTo>
                      <a:pt x="1630" y="627"/>
                    </a:moveTo>
                    <a:cubicBezTo>
                      <a:pt x="2206" y="627"/>
                      <a:pt x="2657" y="1078"/>
                      <a:pt x="2657" y="1629"/>
                    </a:cubicBezTo>
                    <a:cubicBezTo>
                      <a:pt x="2657" y="2181"/>
                      <a:pt x="2206" y="2632"/>
                      <a:pt x="1630" y="2632"/>
                    </a:cubicBezTo>
                    <a:cubicBezTo>
                      <a:pt x="1078" y="2632"/>
                      <a:pt x="627" y="2181"/>
                      <a:pt x="627" y="1629"/>
                    </a:cubicBezTo>
                    <a:cubicBezTo>
                      <a:pt x="627" y="1078"/>
                      <a:pt x="1078" y="627"/>
                      <a:pt x="1630" y="627"/>
                    </a:cubicBezTo>
                    <a:close/>
                    <a:moveTo>
                      <a:pt x="1630" y="0"/>
                    </a:moveTo>
                    <a:cubicBezTo>
                      <a:pt x="728" y="0"/>
                      <a:pt x="1" y="727"/>
                      <a:pt x="1" y="1629"/>
                    </a:cubicBezTo>
                    <a:cubicBezTo>
                      <a:pt x="1" y="2532"/>
                      <a:pt x="728" y="3258"/>
                      <a:pt x="1630" y="3258"/>
                    </a:cubicBezTo>
                    <a:cubicBezTo>
                      <a:pt x="2532" y="3258"/>
                      <a:pt x="3284" y="2532"/>
                      <a:pt x="3284" y="1629"/>
                    </a:cubicBezTo>
                    <a:cubicBezTo>
                      <a:pt x="3284" y="727"/>
                      <a:pt x="2532" y="0"/>
                      <a:pt x="16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44"/>
              <p:cNvSpPr/>
              <p:nvPr/>
            </p:nvSpPr>
            <p:spPr>
              <a:xfrm>
                <a:off x="8996935" y="1128258"/>
                <a:ext cx="97568" cy="78286"/>
              </a:xfrm>
              <a:custGeom>
                <a:avLst/>
                <a:gdLst/>
                <a:ahLst/>
                <a:cxnLst/>
                <a:rect l="l" t="t" r="r" b="b"/>
                <a:pathLst>
                  <a:path w="5389" h="4324" extrusionOk="0">
                    <a:moveTo>
                      <a:pt x="368" y="1"/>
                    </a:moveTo>
                    <a:cubicBezTo>
                      <a:pt x="276" y="1"/>
                      <a:pt x="184" y="40"/>
                      <a:pt x="126" y="113"/>
                    </a:cubicBezTo>
                    <a:cubicBezTo>
                      <a:pt x="0" y="263"/>
                      <a:pt x="25" y="464"/>
                      <a:pt x="176" y="564"/>
                    </a:cubicBezTo>
                    <a:lnTo>
                      <a:pt x="4837" y="4248"/>
                    </a:lnTo>
                    <a:cubicBezTo>
                      <a:pt x="4887" y="4298"/>
                      <a:pt x="4963" y="4324"/>
                      <a:pt x="5038" y="4324"/>
                    </a:cubicBezTo>
                    <a:cubicBezTo>
                      <a:pt x="5138" y="4324"/>
                      <a:pt x="5213" y="4273"/>
                      <a:pt x="5288" y="4198"/>
                    </a:cubicBezTo>
                    <a:cubicBezTo>
                      <a:pt x="5389" y="4073"/>
                      <a:pt x="5364" y="3872"/>
                      <a:pt x="5238" y="3772"/>
                    </a:cubicBezTo>
                    <a:lnTo>
                      <a:pt x="552" y="63"/>
                    </a:lnTo>
                    <a:cubicBezTo>
                      <a:pt x="499" y="21"/>
                      <a:pt x="434" y="1"/>
                      <a:pt x="3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3" name="Google Shape;1123;p44"/>
            <p:cNvGrpSpPr/>
            <p:nvPr/>
          </p:nvGrpSpPr>
          <p:grpSpPr>
            <a:xfrm>
              <a:off x="-7" y="0"/>
              <a:ext cx="1295404" cy="3623066"/>
              <a:chOff x="-7" y="0"/>
              <a:chExt cx="1295404" cy="3623066"/>
            </a:xfrm>
          </p:grpSpPr>
          <p:grpSp>
            <p:nvGrpSpPr>
              <p:cNvPr id="1124" name="Google Shape;1124;p44"/>
              <p:cNvGrpSpPr/>
              <p:nvPr/>
            </p:nvGrpSpPr>
            <p:grpSpPr>
              <a:xfrm>
                <a:off x="-7" y="0"/>
                <a:ext cx="643914" cy="3623066"/>
                <a:chOff x="-7" y="0"/>
                <a:chExt cx="643914" cy="3623066"/>
              </a:xfrm>
            </p:grpSpPr>
            <p:sp>
              <p:nvSpPr>
                <p:cNvPr id="1125" name="Google Shape;1125;p44"/>
                <p:cNvSpPr/>
                <p:nvPr/>
              </p:nvSpPr>
              <p:spPr>
                <a:xfrm>
                  <a:off x="201918" y="63821"/>
                  <a:ext cx="72619" cy="101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1" h="5592" extrusionOk="0">
                      <a:moveTo>
                        <a:pt x="3663" y="1"/>
                      </a:moveTo>
                      <a:cubicBezTo>
                        <a:pt x="3555" y="1"/>
                        <a:pt x="3449" y="56"/>
                        <a:pt x="3384" y="153"/>
                      </a:cubicBezTo>
                      <a:lnTo>
                        <a:pt x="76" y="5090"/>
                      </a:lnTo>
                      <a:cubicBezTo>
                        <a:pt x="1" y="5241"/>
                        <a:pt x="26" y="5441"/>
                        <a:pt x="176" y="5542"/>
                      </a:cubicBezTo>
                      <a:cubicBezTo>
                        <a:pt x="226" y="5567"/>
                        <a:pt x="276" y="5592"/>
                        <a:pt x="351" y="5592"/>
                      </a:cubicBezTo>
                      <a:cubicBezTo>
                        <a:pt x="452" y="5592"/>
                        <a:pt x="552" y="5542"/>
                        <a:pt x="602" y="5441"/>
                      </a:cubicBezTo>
                      <a:lnTo>
                        <a:pt x="3910" y="504"/>
                      </a:lnTo>
                      <a:cubicBezTo>
                        <a:pt x="4011" y="354"/>
                        <a:pt x="3960" y="153"/>
                        <a:pt x="3835" y="53"/>
                      </a:cubicBezTo>
                      <a:cubicBezTo>
                        <a:pt x="3782" y="17"/>
                        <a:pt x="3722" y="1"/>
                        <a:pt x="36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44"/>
                <p:cNvSpPr/>
                <p:nvPr/>
              </p:nvSpPr>
              <p:spPr>
                <a:xfrm>
                  <a:off x="63976" y="1543415"/>
                  <a:ext cx="59909" cy="108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9" h="6000" extrusionOk="0">
                      <a:moveTo>
                        <a:pt x="370" y="1"/>
                      </a:moveTo>
                      <a:cubicBezTo>
                        <a:pt x="321" y="1"/>
                        <a:pt x="271" y="12"/>
                        <a:pt x="226" y="35"/>
                      </a:cubicBezTo>
                      <a:cubicBezTo>
                        <a:pt x="76" y="110"/>
                        <a:pt x="0" y="285"/>
                        <a:pt x="76" y="461"/>
                      </a:cubicBezTo>
                      <a:lnTo>
                        <a:pt x="2682" y="5824"/>
                      </a:lnTo>
                      <a:cubicBezTo>
                        <a:pt x="2732" y="5924"/>
                        <a:pt x="2833" y="5999"/>
                        <a:pt x="2958" y="5999"/>
                      </a:cubicBezTo>
                      <a:cubicBezTo>
                        <a:pt x="3008" y="5999"/>
                        <a:pt x="3058" y="5974"/>
                        <a:pt x="3083" y="5974"/>
                      </a:cubicBezTo>
                      <a:cubicBezTo>
                        <a:pt x="3259" y="5874"/>
                        <a:pt x="3309" y="5699"/>
                        <a:pt x="3234" y="5548"/>
                      </a:cubicBezTo>
                      <a:lnTo>
                        <a:pt x="652" y="185"/>
                      </a:lnTo>
                      <a:cubicBezTo>
                        <a:pt x="599" y="62"/>
                        <a:pt x="485" y="1"/>
                        <a:pt x="37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44"/>
                <p:cNvSpPr/>
                <p:nvPr/>
              </p:nvSpPr>
              <p:spPr>
                <a:xfrm>
                  <a:off x="111628" y="3180578"/>
                  <a:ext cx="60362" cy="108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4" h="5975" extrusionOk="0">
                      <a:moveTo>
                        <a:pt x="2984" y="1"/>
                      </a:moveTo>
                      <a:cubicBezTo>
                        <a:pt x="2870" y="1"/>
                        <a:pt x="2759" y="57"/>
                        <a:pt x="2707" y="160"/>
                      </a:cubicBezTo>
                      <a:lnTo>
                        <a:pt x="75" y="5524"/>
                      </a:lnTo>
                      <a:cubicBezTo>
                        <a:pt x="0" y="5674"/>
                        <a:pt x="75" y="5850"/>
                        <a:pt x="226" y="5925"/>
                      </a:cubicBezTo>
                      <a:cubicBezTo>
                        <a:pt x="276" y="5950"/>
                        <a:pt x="326" y="5975"/>
                        <a:pt x="351" y="5975"/>
                      </a:cubicBezTo>
                      <a:cubicBezTo>
                        <a:pt x="476" y="5975"/>
                        <a:pt x="577" y="5900"/>
                        <a:pt x="652" y="5800"/>
                      </a:cubicBezTo>
                      <a:lnTo>
                        <a:pt x="3258" y="436"/>
                      </a:lnTo>
                      <a:cubicBezTo>
                        <a:pt x="3333" y="286"/>
                        <a:pt x="3283" y="110"/>
                        <a:pt x="3133" y="35"/>
                      </a:cubicBezTo>
                      <a:cubicBezTo>
                        <a:pt x="3086" y="12"/>
                        <a:pt x="3035" y="1"/>
                        <a:pt x="29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44"/>
                <p:cNvSpPr/>
                <p:nvPr/>
              </p:nvSpPr>
              <p:spPr>
                <a:xfrm>
                  <a:off x="370258" y="485866"/>
                  <a:ext cx="59022" cy="59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0" h="3259" extrusionOk="0">
                      <a:moveTo>
                        <a:pt x="1630" y="627"/>
                      </a:moveTo>
                      <a:cubicBezTo>
                        <a:pt x="2181" y="627"/>
                        <a:pt x="2632" y="1078"/>
                        <a:pt x="2632" y="1629"/>
                      </a:cubicBezTo>
                      <a:cubicBezTo>
                        <a:pt x="2632" y="2181"/>
                        <a:pt x="2181" y="2632"/>
                        <a:pt x="1630" y="2632"/>
                      </a:cubicBezTo>
                      <a:cubicBezTo>
                        <a:pt x="1079" y="2632"/>
                        <a:pt x="627" y="2181"/>
                        <a:pt x="627" y="1629"/>
                      </a:cubicBezTo>
                      <a:cubicBezTo>
                        <a:pt x="627" y="1078"/>
                        <a:pt x="1079" y="627"/>
                        <a:pt x="1630" y="627"/>
                      </a:cubicBezTo>
                      <a:close/>
                      <a:moveTo>
                        <a:pt x="1630" y="0"/>
                      </a:moveTo>
                      <a:cubicBezTo>
                        <a:pt x="728" y="0"/>
                        <a:pt x="1" y="727"/>
                        <a:pt x="1" y="1629"/>
                      </a:cubicBezTo>
                      <a:cubicBezTo>
                        <a:pt x="1" y="2531"/>
                        <a:pt x="728" y="3258"/>
                        <a:pt x="1630" y="3258"/>
                      </a:cubicBezTo>
                      <a:cubicBezTo>
                        <a:pt x="2532" y="3258"/>
                        <a:pt x="3259" y="2531"/>
                        <a:pt x="3259" y="1629"/>
                      </a:cubicBezTo>
                      <a:cubicBezTo>
                        <a:pt x="3259" y="727"/>
                        <a:pt x="2532" y="0"/>
                        <a:pt x="163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44"/>
                <p:cNvSpPr/>
                <p:nvPr/>
              </p:nvSpPr>
              <p:spPr>
                <a:xfrm>
                  <a:off x="88472" y="2515527"/>
                  <a:ext cx="59022" cy="5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0" h="3285" extrusionOk="0">
                      <a:moveTo>
                        <a:pt x="1630" y="628"/>
                      </a:moveTo>
                      <a:cubicBezTo>
                        <a:pt x="2181" y="628"/>
                        <a:pt x="2632" y="1079"/>
                        <a:pt x="2632" y="1630"/>
                      </a:cubicBezTo>
                      <a:cubicBezTo>
                        <a:pt x="2632" y="2181"/>
                        <a:pt x="2181" y="2658"/>
                        <a:pt x="1630" y="2658"/>
                      </a:cubicBezTo>
                      <a:cubicBezTo>
                        <a:pt x="1079" y="2658"/>
                        <a:pt x="627" y="2181"/>
                        <a:pt x="627" y="1630"/>
                      </a:cubicBezTo>
                      <a:cubicBezTo>
                        <a:pt x="627" y="1079"/>
                        <a:pt x="1079" y="628"/>
                        <a:pt x="1630" y="628"/>
                      </a:cubicBezTo>
                      <a:close/>
                      <a:moveTo>
                        <a:pt x="1630" y="1"/>
                      </a:moveTo>
                      <a:cubicBezTo>
                        <a:pt x="728" y="1"/>
                        <a:pt x="1" y="728"/>
                        <a:pt x="1" y="1630"/>
                      </a:cubicBezTo>
                      <a:cubicBezTo>
                        <a:pt x="1" y="2532"/>
                        <a:pt x="728" y="3284"/>
                        <a:pt x="1630" y="3284"/>
                      </a:cubicBezTo>
                      <a:cubicBezTo>
                        <a:pt x="2532" y="3284"/>
                        <a:pt x="3259" y="2532"/>
                        <a:pt x="3259" y="1630"/>
                      </a:cubicBezTo>
                      <a:cubicBezTo>
                        <a:pt x="3259" y="728"/>
                        <a:pt x="2532" y="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44"/>
                <p:cNvSpPr/>
                <p:nvPr/>
              </p:nvSpPr>
              <p:spPr>
                <a:xfrm>
                  <a:off x="376818" y="3564044"/>
                  <a:ext cx="59004" cy="59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9" h="3260" extrusionOk="0">
                      <a:moveTo>
                        <a:pt x="1629" y="627"/>
                      </a:moveTo>
                      <a:cubicBezTo>
                        <a:pt x="2180" y="627"/>
                        <a:pt x="2632" y="1079"/>
                        <a:pt x="2632" y="1630"/>
                      </a:cubicBezTo>
                      <a:cubicBezTo>
                        <a:pt x="2632" y="2181"/>
                        <a:pt x="2180" y="2632"/>
                        <a:pt x="1629" y="2632"/>
                      </a:cubicBezTo>
                      <a:cubicBezTo>
                        <a:pt x="1078" y="2632"/>
                        <a:pt x="627" y="2181"/>
                        <a:pt x="627" y="1630"/>
                      </a:cubicBezTo>
                      <a:cubicBezTo>
                        <a:pt x="627" y="1079"/>
                        <a:pt x="1078" y="627"/>
                        <a:pt x="1629" y="627"/>
                      </a:cubicBezTo>
                      <a:close/>
                      <a:moveTo>
                        <a:pt x="1629" y="1"/>
                      </a:moveTo>
                      <a:cubicBezTo>
                        <a:pt x="727" y="1"/>
                        <a:pt x="0" y="728"/>
                        <a:pt x="0" y="1630"/>
                      </a:cubicBezTo>
                      <a:cubicBezTo>
                        <a:pt x="0" y="2532"/>
                        <a:pt x="727" y="3259"/>
                        <a:pt x="1629" y="3259"/>
                      </a:cubicBezTo>
                      <a:cubicBezTo>
                        <a:pt x="2531" y="3259"/>
                        <a:pt x="3258" y="2532"/>
                        <a:pt x="3258" y="1630"/>
                      </a:cubicBezTo>
                      <a:cubicBezTo>
                        <a:pt x="3258" y="728"/>
                        <a:pt x="2531" y="1"/>
                        <a:pt x="16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44"/>
                <p:cNvSpPr/>
                <p:nvPr/>
              </p:nvSpPr>
              <p:spPr>
                <a:xfrm>
                  <a:off x="196921" y="2238919"/>
                  <a:ext cx="22722" cy="2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" h="1269" extrusionOk="0">
                      <a:moveTo>
                        <a:pt x="625" y="0"/>
                      </a:moveTo>
                      <a:cubicBezTo>
                        <a:pt x="461" y="0"/>
                        <a:pt x="295" y="72"/>
                        <a:pt x="176" y="191"/>
                      </a:cubicBezTo>
                      <a:cubicBezTo>
                        <a:pt x="151" y="216"/>
                        <a:pt x="126" y="241"/>
                        <a:pt x="101" y="291"/>
                      </a:cubicBezTo>
                      <a:cubicBezTo>
                        <a:pt x="76" y="317"/>
                        <a:pt x="51" y="342"/>
                        <a:pt x="51" y="392"/>
                      </a:cubicBezTo>
                      <a:cubicBezTo>
                        <a:pt x="26" y="417"/>
                        <a:pt x="26" y="467"/>
                        <a:pt x="1" y="517"/>
                      </a:cubicBezTo>
                      <a:cubicBezTo>
                        <a:pt x="1" y="542"/>
                        <a:pt x="1" y="592"/>
                        <a:pt x="1" y="642"/>
                      </a:cubicBezTo>
                      <a:cubicBezTo>
                        <a:pt x="1" y="793"/>
                        <a:pt x="51" y="943"/>
                        <a:pt x="176" y="1068"/>
                      </a:cubicBezTo>
                      <a:cubicBezTo>
                        <a:pt x="302" y="1194"/>
                        <a:pt x="452" y="1269"/>
                        <a:pt x="627" y="1269"/>
                      </a:cubicBezTo>
                      <a:cubicBezTo>
                        <a:pt x="778" y="1269"/>
                        <a:pt x="953" y="1194"/>
                        <a:pt x="1054" y="1068"/>
                      </a:cubicBezTo>
                      <a:cubicBezTo>
                        <a:pt x="1179" y="943"/>
                        <a:pt x="1254" y="793"/>
                        <a:pt x="1254" y="642"/>
                      </a:cubicBezTo>
                      <a:cubicBezTo>
                        <a:pt x="1254" y="592"/>
                        <a:pt x="1254" y="542"/>
                        <a:pt x="1229" y="517"/>
                      </a:cubicBezTo>
                      <a:cubicBezTo>
                        <a:pt x="1229" y="467"/>
                        <a:pt x="1204" y="417"/>
                        <a:pt x="1204" y="392"/>
                      </a:cubicBezTo>
                      <a:cubicBezTo>
                        <a:pt x="1179" y="342"/>
                        <a:pt x="1154" y="317"/>
                        <a:pt x="1154" y="291"/>
                      </a:cubicBezTo>
                      <a:cubicBezTo>
                        <a:pt x="1129" y="241"/>
                        <a:pt x="1104" y="216"/>
                        <a:pt x="1054" y="191"/>
                      </a:cubicBezTo>
                      <a:cubicBezTo>
                        <a:pt x="1028" y="166"/>
                        <a:pt x="1003" y="141"/>
                        <a:pt x="978" y="116"/>
                      </a:cubicBezTo>
                      <a:cubicBezTo>
                        <a:pt x="928" y="91"/>
                        <a:pt x="903" y="66"/>
                        <a:pt x="853" y="41"/>
                      </a:cubicBezTo>
                      <a:cubicBezTo>
                        <a:pt x="828" y="41"/>
                        <a:pt x="778" y="16"/>
                        <a:pt x="753" y="16"/>
                      </a:cubicBezTo>
                      <a:cubicBezTo>
                        <a:pt x="711" y="5"/>
                        <a:pt x="668" y="0"/>
                        <a:pt x="62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44"/>
                <p:cNvSpPr/>
                <p:nvPr/>
              </p:nvSpPr>
              <p:spPr>
                <a:xfrm>
                  <a:off x="603052" y="0"/>
                  <a:ext cx="22704" cy="22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" h="1248" extrusionOk="0">
                      <a:moveTo>
                        <a:pt x="614" y="0"/>
                      </a:moveTo>
                      <a:cubicBezTo>
                        <a:pt x="451" y="0"/>
                        <a:pt x="288" y="57"/>
                        <a:pt x="176" y="169"/>
                      </a:cubicBezTo>
                      <a:cubicBezTo>
                        <a:pt x="150" y="194"/>
                        <a:pt x="125" y="219"/>
                        <a:pt x="100" y="270"/>
                      </a:cubicBezTo>
                      <a:cubicBezTo>
                        <a:pt x="75" y="295"/>
                        <a:pt x="50" y="320"/>
                        <a:pt x="50" y="370"/>
                      </a:cubicBezTo>
                      <a:cubicBezTo>
                        <a:pt x="25" y="395"/>
                        <a:pt x="0" y="445"/>
                        <a:pt x="0" y="495"/>
                      </a:cubicBezTo>
                      <a:cubicBezTo>
                        <a:pt x="0" y="520"/>
                        <a:pt x="0" y="570"/>
                        <a:pt x="0" y="620"/>
                      </a:cubicBezTo>
                      <a:cubicBezTo>
                        <a:pt x="0" y="771"/>
                        <a:pt x="50" y="946"/>
                        <a:pt x="176" y="1047"/>
                      </a:cubicBezTo>
                      <a:cubicBezTo>
                        <a:pt x="301" y="1172"/>
                        <a:pt x="451" y="1247"/>
                        <a:pt x="627" y="1247"/>
                      </a:cubicBezTo>
                      <a:cubicBezTo>
                        <a:pt x="777" y="1247"/>
                        <a:pt x="952" y="1172"/>
                        <a:pt x="1053" y="1047"/>
                      </a:cubicBezTo>
                      <a:cubicBezTo>
                        <a:pt x="1178" y="946"/>
                        <a:pt x="1253" y="771"/>
                        <a:pt x="1253" y="620"/>
                      </a:cubicBezTo>
                      <a:cubicBezTo>
                        <a:pt x="1253" y="570"/>
                        <a:pt x="1228" y="520"/>
                        <a:pt x="1228" y="495"/>
                      </a:cubicBezTo>
                      <a:cubicBezTo>
                        <a:pt x="1228" y="445"/>
                        <a:pt x="1203" y="395"/>
                        <a:pt x="1203" y="370"/>
                      </a:cubicBezTo>
                      <a:cubicBezTo>
                        <a:pt x="1178" y="320"/>
                        <a:pt x="1153" y="295"/>
                        <a:pt x="1128" y="270"/>
                      </a:cubicBezTo>
                      <a:cubicBezTo>
                        <a:pt x="1103" y="219"/>
                        <a:pt x="1078" y="194"/>
                        <a:pt x="1053" y="169"/>
                      </a:cubicBezTo>
                      <a:cubicBezTo>
                        <a:pt x="940" y="57"/>
                        <a:pt x="777" y="0"/>
                        <a:pt x="6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44"/>
                <p:cNvSpPr/>
                <p:nvPr/>
              </p:nvSpPr>
              <p:spPr>
                <a:xfrm>
                  <a:off x="-7" y="1029179"/>
                  <a:ext cx="22704" cy="22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" h="1270" extrusionOk="0">
                      <a:moveTo>
                        <a:pt x="615" y="1"/>
                      </a:moveTo>
                      <a:cubicBezTo>
                        <a:pt x="445" y="1"/>
                        <a:pt x="295" y="73"/>
                        <a:pt x="176" y="192"/>
                      </a:cubicBezTo>
                      <a:cubicBezTo>
                        <a:pt x="151" y="217"/>
                        <a:pt x="126" y="242"/>
                        <a:pt x="101" y="292"/>
                      </a:cubicBezTo>
                      <a:cubicBezTo>
                        <a:pt x="76" y="317"/>
                        <a:pt x="51" y="342"/>
                        <a:pt x="51" y="392"/>
                      </a:cubicBezTo>
                      <a:cubicBezTo>
                        <a:pt x="26" y="417"/>
                        <a:pt x="1" y="467"/>
                        <a:pt x="1" y="518"/>
                      </a:cubicBezTo>
                      <a:cubicBezTo>
                        <a:pt x="1" y="543"/>
                        <a:pt x="1" y="593"/>
                        <a:pt x="1" y="643"/>
                      </a:cubicBezTo>
                      <a:cubicBezTo>
                        <a:pt x="1" y="793"/>
                        <a:pt x="51" y="969"/>
                        <a:pt x="176" y="1069"/>
                      </a:cubicBezTo>
                      <a:cubicBezTo>
                        <a:pt x="301" y="1194"/>
                        <a:pt x="452" y="1269"/>
                        <a:pt x="627" y="1269"/>
                      </a:cubicBezTo>
                      <a:cubicBezTo>
                        <a:pt x="652" y="1269"/>
                        <a:pt x="702" y="1244"/>
                        <a:pt x="753" y="1244"/>
                      </a:cubicBezTo>
                      <a:cubicBezTo>
                        <a:pt x="778" y="1244"/>
                        <a:pt x="828" y="1219"/>
                        <a:pt x="853" y="1219"/>
                      </a:cubicBezTo>
                      <a:cubicBezTo>
                        <a:pt x="903" y="1194"/>
                        <a:pt x="928" y="1169"/>
                        <a:pt x="978" y="1144"/>
                      </a:cubicBezTo>
                      <a:cubicBezTo>
                        <a:pt x="1003" y="1119"/>
                        <a:pt x="1028" y="1094"/>
                        <a:pt x="1053" y="1069"/>
                      </a:cubicBezTo>
                      <a:cubicBezTo>
                        <a:pt x="1179" y="969"/>
                        <a:pt x="1254" y="793"/>
                        <a:pt x="1254" y="643"/>
                      </a:cubicBezTo>
                      <a:cubicBezTo>
                        <a:pt x="1254" y="593"/>
                        <a:pt x="1229" y="543"/>
                        <a:pt x="1229" y="518"/>
                      </a:cubicBezTo>
                      <a:cubicBezTo>
                        <a:pt x="1229" y="467"/>
                        <a:pt x="1204" y="417"/>
                        <a:pt x="1204" y="392"/>
                      </a:cubicBezTo>
                      <a:cubicBezTo>
                        <a:pt x="1179" y="342"/>
                        <a:pt x="1154" y="317"/>
                        <a:pt x="1128" y="292"/>
                      </a:cubicBezTo>
                      <a:cubicBezTo>
                        <a:pt x="1128" y="242"/>
                        <a:pt x="1078" y="217"/>
                        <a:pt x="1053" y="192"/>
                      </a:cubicBezTo>
                      <a:cubicBezTo>
                        <a:pt x="1028" y="167"/>
                        <a:pt x="1003" y="142"/>
                        <a:pt x="978" y="117"/>
                      </a:cubicBezTo>
                      <a:cubicBezTo>
                        <a:pt x="928" y="92"/>
                        <a:pt x="903" y="66"/>
                        <a:pt x="853" y="41"/>
                      </a:cubicBezTo>
                      <a:cubicBezTo>
                        <a:pt x="828" y="41"/>
                        <a:pt x="778" y="16"/>
                        <a:pt x="753" y="16"/>
                      </a:cubicBezTo>
                      <a:cubicBezTo>
                        <a:pt x="705" y="6"/>
                        <a:pt x="659" y="1"/>
                        <a:pt x="61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44"/>
                <p:cNvSpPr/>
                <p:nvPr/>
              </p:nvSpPr>
              <p:spPr>
                <a:xfrm>
                  <a:off x="341846" y="970166"/>
                  <a:ext cx="59022" cy="59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0" h="3259" extrusionOk="0">
                      <a:moveTo>
                        <a:pt x="1630" y="627"/>
                      </a:moveTo>
                      <a:cubicBezTo>
                        <a:pt x="2181" y="627"/>
                        <a:pt x="2632" y="1078"/>
                        <a:pt x="2632" y="1629"/>
                      </a:cubicBezTo>
                      <a:cubicBezTo>
                        <a:pt x="2632" y="2181"/>
                        <a:pt x="2181" y="2632"/>
                        <a:pt x="1630" y="2632"/>
                      </a:cubicBezTo>
                      <a:cubicBezTo>
                        <a:pt x="1079" y="2632"/>
                        <a:pt x="627" y="2181"/>
                        <a:pt x="627" y="1629"/>
                      </a:cubicBezTo>
                      <a:cubicBezTo>
                        <a:pt x="627" y="1078"/>
                        <a:pt x="1079" y="627"/>
                        <a:pt x="1630" y="627"/>
                      </a:cubicBezTo>
                      <a:close/>
                      <a:moveTo>
                        <a:pt x="1630" y="0"/>
                      </a:moveTo>
                      <a:cubicBezTo>
                        <a:pt x="728" y="0"/>
                        <a:pt x="1" y="727"/>
                        <a:pt x="1" y="1629"/>
                      </a:cubicBezTo>
                      <a:cubicBezTo>
                        <a:pt x="1" y="2531"/>
                        <a:pt x="728" y="3258"/>
                        <a:pt x="1630" y="3258"/>
                      </a:cubicBezTo>
                      <a:cubicBezTo>
                        <a:pt x="2532" y="3258"/>
                        <a:pt x="3259" y="2531"/>
                        <a:pt x="3259" y="1629"/>
                      </a:cubicBezTo>
                      <a:cubicBezTo>
                        <a:pt x="3259" y="727"/>
                        <a:pt x="2532" y="0"/>
                        <a:pt x="163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44"/>
                <p:cNvSpPr/>
                <p:nvPr/>
              </p:nvSpPr>
              <p:spPr>
                <a:xfrm>
                  <a:off x="584884" y="2018027"/>
                  <a:ext cx="59022" cy="5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0" h="3285" extrusionOk="0">
                      <a:moveTo>
                        <a:pt x="1630" y="628"/>
                      </a:moveTo>
                      <a:cubicBezTo>
                        <a:pt x="2181" y="628"/>
                        <a:pt x="2632" y="1079"/>
                        <a:pt x="2632" y="1630"/>
                      </a:cubicBezTo>
                      <a:cubicBezTo>
                        <a:pt x="2632" y="2181"/>
                        <a:pt x="2181" y="2658"/>
                        <a:pt x="1630" y="2658"/>
                      </a:cubicBezTo>
                      <a:cubicBezTo>
                        <a:pt x="1079" y="2658"/>
                        <a:pt x="627" y="2181"/>
                        <a:pt x="627" y="1630"/>
                      </a:cubicBezTo>
                      <a:cubicBezTo>
                        <a:pt x="627" y="1079"/>
                        <a:pt x="1079" y="628"/>
                        <a:pt x="1630" y="628"/>
                      </a:cubicBezTo>
                      <a:close/>
                      <a:moveTo>
                        <a:pt x="1630" y="1"/>
                      </a:moveTo>
                      <a:cubicBezTo>
                        <a:pt x="728" y="1"/>
                        <a:pt x="1" y="728"/>
                        <a:pt x="1" y="1630"/>
                      </a:cubicBezTo>
                      <a:cubicBezTo>
                        <a:pt x="1" y="2532"/>
                        <a:pt x="728" y="3284"/>
                        <a:pt x="1630" y="3284"/>
                      </a:cubicBezTo>
                      <a:cubicBezTo>
                        <a:pt x="2532" y="3284"/>
                        <a:pt x="3259" y="2532"/>
                        <a:pt x="3259" y="1630"/>
                      </a:cubicBezTo>
                      <a:cubicBezTo>
                        <a:pt x="3259" y="728"/>
                        <a:pt x="2532" y="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44"/>
                <p:cNvSpPr/>
                <p:nvPr/>
              </p:nvSpPr>
              <p:spPr>
                <a:xfrm>
                  <a:off x="507951" y="2890115"/>
                  <a:ext cx="59909" cy="108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9" h="6000" extrusionOk="0">
                      <a:moveTo>
                        <a:pt x="370" y="1"/>
                      </a:moveTo>
                      <a:cubicBezTo>
                        <a:pt x="321" y="1"/>
                        <a:pt x="271" y="12"/>
                        <a:pt x="226" y="35"/>
                      </a:cubicBezTo>
                      <a:cubicBezTo>
                        <a:pt x="76" y="110"/>
                        <a:pt x="0" y="285"/>
                        <a:pt x="76" y="461"/>
                      </a:cubicBezTo>
                      <a:lnTo>
                        <a:pt x="2682" y="5824"/>
                      </a:lnTo>
                      <a:cubicBezTo>
                        <a:pt x="2732" y="5924"/>
                        <a:pt x="2833" y="5999"/>
                        <a:pt x="2958" y="5999"/>
                      </a:cubicBezTo>
                      <a:cubicBezTo>
                        <a:pt x="3008" y="5999"/>
                        <a:pt x="3058" y="5974"/>
                        <a:pt x="3083" y="5974"/>
                      </a:cubicBezTo>
                      <a:cubicBezTo>
                        <a:pt x="3259" y="5874"/>
                        <a:pt x="3309" y="5699"/>
                        <a:pt x="3234" y="5548"/>
                      </a:cubicBezTo>
                      <a:lnTo>
                        <a:pt x="652" y="185"/>
                      </a:lnTo>
                      <a:cubicBezTo>
                        <a:pt x="599" y="62"/>
                        <a:pt x="485" y="1"/>
                        <a:pt x="37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37" name="Google Shape;1137;p44"/>
              <p:cNvSpPr/>
              <p:nvPr/>
            </p:nvSpPr>
            <p:spPr>
              <a:xfrm>
                <a:off x="853926" y="226815"/>
                <a:ext cx="59909" cy="10863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6000" extrusionOk="0">
                    <a:moveTo>
                      <a:pt x="370" y="1"/>
                    </a:moveTo>
                    <a:cubicBezTo>
                      <a:pt x="321" y="1"/>
                      <a:pt x="271" y="12"/>
                      <a:pt x="226" y="35"/>
                    </a:cubicBezTo>
                    <a:cubicBezTo>
                      <a:pt x="76" y="110"/>
                      <a:pt x="0" y="285"/>
                      <a:pt x="76" y="461"/>
                    </a:cubicBezTo>
                    <a:lnTo>
                      <a:pt x="2682" y="5824"/>
                    </a:lnTo>
                    <a:cubicBezTo>
                      <a:pt x="2732" y="5924"/>
                      <a:pt x="2833" y="5999"/>
                      <a:pt x="2958" y="5999"/>
                    </a:cubicBezTo>
                    <a:cubicBezTo>
                      <a:pt x="3008" y="5999"/>
                      <a:pt x="3058" y="5974"/>
                      <a:pt x="3083" y="5974"/>
                    </a:cubicBezTo>
                    <a:cubicBezTo>
                      <a:pt x="3259" y="5874"/>
                      <a:pt x="3309" y="5699"/>
                      <a:pt x="3234" y="5548"/>
                    </a:cubicBezTo>
                    <a:lnTo>
                      <a:pt x="652" y="185"/>
                    </a:lnTo>
                    <a:cubicBezTo>
                      <a:pt x="599" y="62"/>
                      <a:pt x="485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4"/>
              <p:cNvSpPr/>
              <p:nvPr/>
            </p:nvSpPr>
            <p:spPr>
              <a:xfrm>
                <a:off x="1272693" y="165079"/>
                <a:ext cx="22704" cy="22993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70" extrusionOk="0">
                    <a:moveTo>
                      <a:pt x="615" y="1"/>
                    </a:moveTo>
                    <a:cubicBezTo>
                      <a:pt x="445" y="1"/>
                      <a:pt x="295" y="73"/>
                      <a:pt x="176" y="192"/>
                    </a:cubicBezTo>
                    <a:cubicBezTo>
                      <a:pt x="151" y="217"/>
                      <a:pt x="126" y="242"/>
                      <a:pt x="101" y="292"/>
                    </a:cubicBezTo>
                    <a:cubicBezTo>
                      <a:pt x="76" y="317"/>
                      <a:pt x="51" y="342"/>
                      <a:pt x="51" y="392"/>
                    </a:cubicBezTo>
                    <a:cubicBezTo>
                      <a:pt x="26" y="417"/>
                      <a:pt x="1" y="467"/>
                      <a:pt x="1" y="518"/>
                    </a:cubicBezTo>
                    <a:cubicBezTo>
                      <a:pt x="1" y="543"/>
                      <a:pt x="1" y="593"/>
                      <a:pt x="1" y="643"/>
                    </a:cubicBezTo>
                    <a:cubicBezTo>
                      <a:pt x="1" y="793"/>
                      <a:pt x="51" y="969"/>
                      <a:pt x="176" y="1069"/>
                    </a:cubicBezTo>
                    <a:cubicBezTo>
                      <a:pt x="301" y="1194"/>
                      <a:pt x="452" y="1269"/>
                      <a:pt x="627" y="1269"/>
                    </a:cubicBezTo>
                    <a:cubicBezTo>
                      <a:pt x="652" y="1269"/>
                      <a:pt x="702" y="1244"/>
                      <a:pt x="753" y="1244"/>
                    </a:cubicBezTo>
                    <a:cubicBezTo>
                      <a:pt x="778" y="1244"/>
                      <a:pt x="828" y="1219"/>
                      <a:pt x="853" y="1219"/>
                    </a:cubicBezTo>
                    <a:cubicBezTo>
                      <a:pt x="903" y="1194"/>
                      <a:pt x="928" y="1169"/>
                      <a:pt x="978" y="1144"/>
                    </a:cubicBezTo>
                    <a:cubicBezTo>
                      <a:pt x="1003" y="1119"/>
                      <a:pt x="1028" y="1094"/>
                      <a:pt x="1053" y="1069"/>
                    </a:cubicBezTo>
                    <a:cubicBezTo>
                      <a:pt x="1179" y="969"/>
                      <a:pt x="1254" y="793"/>
                      <a:pt x="1254" y="643"/>
                    </a:cubicBezTo>
                    <a:cubicBezTo>
                      <a:pt x="1254" y="593"/>
                      <a:pt x="1229" y="543"/>
                      <a:pt x="1229" y="518"/>
                    </a:cubicBezTo>
                    <a:cubicBezTo>
                      <a:pt x="1229" y="467"/>
                      <a:pt x="1204" y="417"/>
                      <a:pt x="1204" y="392"/>
                    </a:cubicBezTo>
                    <a:cubicBezTo>
                      <a:pt x="1179" y="342"/>
                      <a:pt x="1154" y="317"/>
                      <a:pt x="1128" y="292"/>
                    </a:cubicBezTo>
                    <a:cubicBezTo>
                      <a:pt x="1128" y="242"/>
                      <a:pt x="1078" y="217"/>
                      <a:pt x="1053" y="192"/>
                    </a:cubicBezTo>
                    <a:cubicBezTo>
                      <a:pt x="1028" y="167"/>
                      <a:pt x="1003" y="142"/>
                      <a:pt x="978" y="117"/>
                    </a:cubicBezTo>
                    <a:cubicBezTo>
                      <a:pt x="928" y="92"/>
                      <a:pt x="903" y="66"/>
                      <a:pt x="853" y="41"/>
                    </a:cubicBezTo>
                    <a:cubicBezTo>
                      <a:pt x="828" y="41"/>
                      <a:pt x="778" y="16"/>
                      <a:pt x="753" y="16"/>
                    </a:cubicBezTo>
                    <a:cubicBezTo>
                      <a:pt x="705" y="6"/>
                      <a:pt x="659" y="1"/>
                      <a:pt x="6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9" name="Google Shape;1139;p44"/>
            <p:cNvGrpSpPr/>
            <p:nvPr/>
          </p:nvGrpSpPr>
          <p:grpSpPr>
            <a:xfrm>
              <a:off x="294125" y="4807625"/>
              <a:ext cx="425883" cy="216100"/>
              <a:chOff x="259675" y="4807625"/>
              <a:chExt cx="425883" cy="216100"/>
            </a:xfrm>
          </p:grpSpPr>
          <p:sp>
            <p:nvSpPr>
              <p:cNvPr id="1140" name="Google Shape;1140;p44"/>
              <p:cNvSpPr/>
              <p:nvPr/>
            </p:nvSpPr>
            <p:spPr>
              <a:xfrm flipH="1">
                <a:off x="538673" y="4807625"/>
                <a:ext cx="146885" cy="216100"/>
              </a:xfrm>
              <a:custGeom>
                <a:avLst/>
                <a:gdLst/>
                <a:ahLst/>
                <a:cxnLst/>
                <a:rect l="l" t="t" r="r" b="b"/>
                <a:pathLst>
                  <a:path w="3510" h="5164" extrusionOk="0">
                    <a:moveTo>
                      <a:pt x="2131" y="1"/>
                    </a:moveTo>
                    <a:lnTo>
                      <a:pt x="1" y="5164"/>
                    </a:lnTo>
                    <a:lnTo>
                      <a:pt x="1379" y="5164"/>
                    </a:lnTo>
                    <a:lnTo>
                      <a:pt x="35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4"/>
              <p:cNvSpPr/>
              <p:nvPr/>
            </p:nvSpPr>
            <p:spPr>
              <a:xfrm flipH="1">
                <a:off x="399195" y="4807625"/>
                <a:ext cx="145797" cy="216100"/>
              </a:xfrm>
              <a:custGeom>
                <a:avLst/>
                <a:gdLst/>
                <a:ahLst/>
                <a:cxnLst/>
                <a:rect l="l" t="t" r="r" b="b"/>
                <a:pathLst>
                  <a:path w="3484" h="5164" extrusionOk="0">
                    <a:moveTo>
                      <a:pt x="2105" y="1"/>
                    </a:moveTo>
                    <a:lnTo>
                      <a:pt x="0" y="5164"/>
                    </a:lnTo>
                    <a:lnTo>
                      <a:pt x="1353" y="5164"/>
                    </a:lnTo>
                    <a:lnTo>
                      <a:pt x="34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4"/>
              <p:cNvSpPr/>
              <p:nvPr/>
            </p:nvSpPr>
            <p:spPr>
              <a:xfrm flipH="1">
                <a:off x="259675" y="4807625"/>
                <a:ext cx="145839" cy="216100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5164" extrusionOk="0">
                    <a:moveTo>
                      <a:pt x="2131" y="1"/>
                    </a:moveTo>
                    <a:lnTo>
                      <a:pt x="0" y="5164"/>
                    </a:lnTo>
                    <a:lnTo>
                      <a:pt x="1379" y="5164"/>
                    </a:lnTo>
                    <a:lnTo>
                      <a:pt x="34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0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45"/>
          <p:cNvGrpSpPr/>
          <p:nvPr/>
        </p:nvGrpSpPr>
        <p:grpSpPr>
          <a:xfrm flipH="1">
            <a:off x="-323200" y="4603363"/>
            <a:ext cx="2758303" cy="193976"/>
            <a:chOff x="-344350" y="4817800"/>
            <a:chExt cx="2758303" cy="193976"/>
          </a:xfrm>
        </p:grpSpPr>
        <p:sp>
          <p:nvSpPr>
            <p:cNvPr id="1145" name="Google Shape;1145;p45"/>
            <p:cNvSpPr/>
            <p:nvPr/>
          </p:nvSpPr>
          <p:spPr>
            <a:xfrm>
              <a:off x="1676492" y="4830170"/>
              <a:ext cx="92660" cy="91419"/>
            </a:xfrm>
            <a:custGeom>
              <a:avLst/>
              <a:gdLst/>
              <a:ahLst/>
              <a:cxnLst/>
              <a:rect l="l" t="t" r="r" b="b"/>
              <a:pathLst>
                <a:path w="1880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80" y="185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5"/>
            <p:cNvSpPr/>
            <p:nvPr/>
          </p:nvSpPr>
          <p:spPr>
            <a:xfrm>
              <a:off x="1993939" y="4830170"/>
              <a:ext cx="91428" cy="91419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5"/>
            <p:cNvSpPr/>
            <p:nvPr/>
          </p:nvSpPr>
          <p:spPr>
            <a:xfrm>
              <a:off x="2299014" y="4817800"/>
              <a:ext cx="114938" cy="114927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880" y="477"/>
                  </a:moveTo>
                  <a:lnTo>
                    <a:pt x="1880" y="1880"/>
                  </a:lnTo>
                  <a:lnTo>
                    <a:pt x="452" y="1880"/>
                  </a:lnTo>
                  <a:lnTo>
                    <a:pt x="452" y="477"/>
                  </a:lnTo>
                  <a:close/>
                  <a:moveTo>
                    <a:pt x="226" y="1"/>
                  </a:moveTo>
                  <a:cubicBezTo>
                    <a:pt x="101" y="1"/>
                    <a:pt x="1" y="126"/>
                    <a:pt x="1" y="251"/>
                  </a:cubicBezTo>
                  <a:lnTo>
                    <a:pt x="1" y="2106"/>
                  </a:lnTo>
                  <a:cubicBezTo>
                    <a:pt x="1" y="2231"/>
                    <a:pt x="101" y="2331"/>
                    <a:pt x="226" y="2331"/>
                  </a:cubicBezTo>
                  <a:lnTo>
                    <a:pt x="2106" y="2331"/>
                  </a:lnTo>
                  <a:cubicBezTo>
                    <a:pt x="2231" y="2331"/>
                    <a:pt x="2332" y="2231"/>
                    <a:pt x="2332" y="2106"/>
                  </a:cubicBezTo>
                  <a:lnTo>
                    <a:pt x="2332" y="251"/>
                  </a:lnTo>
                  <a:cubicBezTo>
                    <a:pt x="2332" y="126"/>
                    <a:pt x="2231" y="1"/>
                    <a:pt x="21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5"/>
            <p:cNvSpPr/>
            <p:nvPr/>
          </p:nvSpPr>
          <p:spPr>
            <a:xfrm>
              <a:off x="-344350" y="4864717"/>
              <a:ext cx="2033307" cy="147059"/>
            </a:xfrm>
            <a:custGeom>
              <a:avLst/>
              <a:gdLst/>
              <a:ahLst/>
              <a:cxnLst/>
              <a:rect l="l" t="t" r="r" b="b"/>
              <a:pathLst>
                <a:path w="41254" h="2984" extrusionOk="0">
                  <a:moveTo>
                    <a:pt x="31229" y="1"/>
                  </a:moveTo>
                  <a:cubicBezTo>
                    <a:pt x="31179" y="1"/>
                    <a:pt x="31103" y="26"/>
                    <a:pt x="31078" y="76"/>
                  </a:cubicBezTo>
                  <a:lnTo>
                    <a:pt x="28622" y="2507"/>
                  </a:lnTo>
                  <a:lnTo>
                    <a:pt x="226" y="2507"/>
                  </a:lnTo>
                  <a:cubicBezTo>
                    <a:pt x="101" y="2507"/>
                    <a:pt x="0" y="2633"/>
                    <a:pt x="0" y="2758"/>
                  </a:cubicBezTo>
                  <a:cubicBezTo>
                    <a:pt x="0" y="2883"/>
                    <a:pt x="101" y="2983"/>
                    <a:pt x="226" y="2983"/>
                  </a:cubicBezTo>
                  <a:lnTo>
                    <a:pt x="28722" y="2983"/>
                  </a:lnTo>
                  <a:cubicBezTo>
                    <a:pt x="28772" y="2983"/>
                    <a:pt x="28848" y="2958"/>
                    <a:pt x="28898" y="2908"/>
                  </a:cubicBezTo>
                  <a:lnTo>
                    <a:pt x="31329" y="477"/>
                  </a:lnTo>
                  <a:lnTo>
                    <a:pt x="41028" y="477"/>
                  </a:lnTo>
                  <a:cubicBezTo>
                    <a:pt x="41154" y="477"/>
                    <a:pt x="41254" y="352"/>
                    <a:pt x="41254" y="227"/>
                  </a:cubicBezTo>
                  <a:cubicBezTo>
                    <a:pt x="41254" y="101"/>
                    <a:pt x="41154" y="1"/>
                    <a:pt x="410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45"/>
          <p:cNvGrpSpPr/>
          <p:nvPr/>
        </p:nvGrpSpPr>
        <p:grpSpPr>
          <a:xfrm rot="10800000" flipH="1">
            <a:off x="8589197" y="1197104"/>
            <a:ext cx="584466" cy="3946393"/>
            <a:chOff x="8559523" y="791447"/>
            <a:chExt cx="584466" cy="3946393"/>
          </a:xfrm>
        </p:grpSpPr>
        <p:sp>
          <p:nvSpPr>
            <p:cNvPr id="1150" name="Google Shape;1150;p45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5"/>
            <p:cNvSpPr/>
            <p:nvPr/>
          </p:nvSpPr>
          <p:spPr>
            <a:xfrm>
              <a:off x="8955190" y="4621461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5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5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5"/>
            <p:cNvSpPr/>
            <p:nvPr/>
          </p:nvSpPr>
          <p:spPr>
            <a:xfrm>
              <a:off x="8736973" y="19643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5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5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5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5"/>
            <p:cNvSpPr/>
            <p:nvPr/>
          </p:nvSpPr>
          <p:spPr>
            <a:xfrm>
              <a:off x="8578586" y="13822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5"/>
            <p:cNvSpPr/>
            <p:nvPr/>
          </p:nvSpPr>
          <p:spPr>
            <a:xfrm>
              <a:off x="8996935" y="112825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5"/>
            <p:cNvSpPr/>
            <p:nvPr/>
          </p:nvSpPr>
          <p:spPr>
            <a:xfrm>
              <a:off x="8736972" y="791447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" name="Google Shape;1161;p45"/>
          <p:cNvGrpSpPr/>
          <p:nvPr/>
        </p:nvGrpSpPr>
        <p:grpSpPr>
          <a:xfrm rot="10800000">
            <a:off x="-29671" y="11222"/>
            <a:ext cx="1758614" cy="3882110"/>
            <a:chOff x="7444711" y="1171313"/>
            <a:chExt cx="1758614" cy="3882110"/>
          </a:xfrm>
        </p:grpSpPr>
        <p:sp>
          <p:nvSpPr>
            <p:cNvPr id="1162" name="Google Shape;1162;p45"/>
            <p:cNvSpPr/>
            <p:nvPr/>
          </p:nvSpPr>
          <p:spPr>
            <a:xfrm rot="10800000" flipH="1">
              <a:off x="8761336" y="4629316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5"/>
            <p:cNvSpPr/>
            <p:nvPr/>
          </p:nvSpPr>
          <p:spPr>
            <a:xfrm rot="10800000" flipH="1">
              <a:off x="8775794" y="321853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5"/>
            <p:cNvSpPr/>
            <p:nvPr/>
          </p:nvSpPr>
          <p:spPr>
            <a:xfrm rot="10800000" flipH="1">
              <a:off x="8671046" y="1505624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5"/>
            <p:cNvSpPr/>
            <p:nvPr/>
          </p:nvSpPr>
          <p:spPr>
            <a:xfrm rot="10800000" flipH="1">
              <a:off x="8929676" y="42495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5"/>
            <p:cNvSpPr/>
            <p:nvPr/>
          </p:nvSpPr>
          <p:spPr>
            <a:xfrm rot="10800000" flipH="1">
              <a:off x="8647890" y="221937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5"/>
            <p:cNvSpPr/>
            <p:nvPr/>
          </p:nvSpPr>
          <p:spPr>
            <a:xfrm rot="10800000" flipH="1">
              <a:off x="8936236" y="1171313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5"/>
            <p:cNvSpPr/>
            <p:nvPr/>
          </p:nvSpPr>
          <p:spPr>
            <a:xfrm rot="10800000" flipH="1">
              <a:off x="8756339" y="2532485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5"/>
            <p:cNvSpPr/>
            <p:nvPr/>
          </p:nvSpPr>
          <p:spPr>
            <a:xfrm rot="10800000" flipH="1">
              <a:off x="9162470" y="4771784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5"/>
            <p:cNvSpPr/>
            <p:nvPr/>
          </p:nvSpPr>
          <p:spPr>
            <a:xfrm rot="10800000" flipH="1">
              <a:off x="8559411" y="3742207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5"/>
            <p:cNvSpPr/>
            <p:nvPr/>
          </p:nvSpPr>
          <p:spPr>
            <a:xfrm rot="10800000" flipH="1">
              <a:off x="9129864" y="37652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5"/>
            <p:cNvSpPr/>
            <p:nvPr/>
          </p:nvSpPr>
          <p:spPr>
            <a:xfrm rot="10800000" flipH="1">
              <a:off x="9144303" y="271687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5"/>
            <p:cNvSpPr/>
            <p:nvPr/>
          </p:nvSpPr>
          <p:spPr>
            <a:xfrm rot="10800000" flipH="1">
              <a:off x="9067369" y="179563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5"/>
            <p:cNvSpPr/>
            <p:nvPr/>
          </p:nvSpPr>
          <p:spPr>
            <a:xfrm rot="10800000" flipH="1">
              <a:off x="8152594" y="479438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5"/>
            <p:cNvSpPr/>
            <p:nvPr/>
          </p:nvSpPr>
          <p:spPr>
            <a:xfrm rot="10800000" flipH="1">
              <a:off x="8582114" y="49944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5"/>
            <p:cNvSpPr/>
            <p:nvPr/>
          </p:nvSpPr>
          <p:spPr>
            <a:xfrm rot="10800000" flipH="1">
              <a:off x="7572936" y="4994400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5"/>
            <p:cNvSpPr/>
            <p:nvPr/>
          </p:nvSpPr>
          <p:spPr>
            <a:xfrm rot="10800000" flipH="1">
              <a:off x="7444711" y="4743982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0000" y="1860550"/>
            <a:ext cx="2729400" cy="200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720000" y="4004500"/>
            <a:ext cx="2729400" cy="59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888250" y="653025"/>
            <a:ext cx="948300" cy="94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2"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47"/>
          <p:cNvSpPr/>
          <p:nvPr/>
        </p:nvSpPr>
        <p:spPr>
          <a:xfrm>
            <a:off x="1226400" y="657150"/>
            <a:ext cx="6691200" cy="3829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4" name="Google Shape;1214;p47"/>
          <p:cNvGrpSpPr/>
          <p:nvPr/>
        </p:nvGrpSpPr>
        <p:grpSpPr>
          <a:xfrm flipH="1">
            <a:off x="8559523" y="1128258"/>
            <a:ext cx="584466" cy="3281784"/>
            <a:chOff x="8559523" y="1128258"/>
            <a:chExt cx="584466" cy="3281784"/>
          </a:xfrm>
        </p:grpSpPr>
        <p:sp>
          <p:nvSpPr>
            <p:cNvPr id="1215" name="Google Shape;1215;p47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7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7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8736973" y="19643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7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7"/>
            <p:cNvSpPr/>
            <p:nvPr/>
          </p:nvSpPr>
          <p:spPr>
            <a:xfrm>
              <a:off x="8578586" y="13822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8996935" y="112825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47"/>
          <p:cNvGrpSpPr/>
          <p:nvPr/>
        </p:nvGrpSpPr>
        <p:grpSpPr>
          <a:xfrm>
            <a:off x="-7" y="0"/>
            <a:ext cx="1295404" cy="3623066"/>
            <a:chOff x="-7" y="0"/>
            <a:chExt cx="1295404" cy="3623066"/>
          </a:xfrm>
        </p:grpSpPr>
        <p:grpSp>
          <p:nvGrpSpPr>
            <p:cNvPr id="1225" name="Google Shape;1225;p47"/>
            <p:cNvGrpSpPr/>
            <p:nvPr/>
          </p:nvGrpSpPr>
          <p:grpSpPr>
            <a:xfrm>
              <a:off x="-7" y="0"/>
              <a:ext cx="643914" cy="3623066"/>
              <a:chOff x="-7" y="0"/>
              <a:chExt cx="643914" cy="3623066"/>
            </a:xfrm>
          </p:grpSpPr>
          <p:sp>
            <p:nvSpPr>
              <p:cNvPr id="1226" name="Google Shape;1226;p47"/>
              <p:cNvSpPr/>
              <p:nvPr/>
            </p:nvSpPr>
            <p:spPr>
              <a:xfrm>
                <a:off x="201918" y="63821"/>
                <a:ext cx="72619" cy="101243"/>
              </a:xfrm>
              <a:custGeom>
                <a:avLst/>
                <a:gdLst/>
                <a:ahLst/>
                <a:cxnLst/>
                <a:rect l="l" t="t" r="r" b="b"/>
                <a:pathLst>
                  <a:path w="4011" h="5592" extrusionOk="0">
                    <a:moveTo>
                      <a:pt x="3663" y="1"/>
                    </a:moveTo>
                    <a:cubicBezTo>
                      <a:pt x="3555" y="1"/>
                      <a:pt x="3449" y="56"/>
                      <a:pt x="3384" y="153"/>
                    </a:cubicBezTo>
                    <a:lnTo>
                      <a:pt x="76" y="5090"/>
                    </a:lnTo>
                    <a:cubicBezTo>
                      <a:pt x="1" y="5241"/>
                      <a:pt x="26" y="5441"/>
                      <a:pt x="176" y="5542"/>
                    </a:cubicBezTo>
                    <a:cubicBezTo>
                      <a:pt x="226" y="5567"/>
                      <a:pt x="276" y="5592"/>
                      <a:pt x="351" y="5592"/>
                    </a:cubicBezTo>
                    <a:cubicBezTo>
                      <a:pt x="452" y="5592"/>
                      <a:pt x="552" y="5542"/>
                      <a:pt x="602" y="5441"/>
                    </a:cubicBezTo>
                    <a:lnTo>
                      <a:pt x="3910" y="504"/>
                    </a:lnTo>
                    <a:cubicBezTo>
                      <a:pt x="4011" y="354"/>
                      <a:pt x="3960" y="153"/>
                      <a:pt x="3835" y="53"/>
                    </a:cubicBezTo>
                    <a:cubicBezTo>
                      <a:pt x="3782" y="17"/>
                      <a:pt x="3722" y="1"/>
                      <a:pt x="36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7"/>
              <p:cNvSpPr/>
              <p:nvPr/>
            </p:nvSpPr>
            <p:spPr>
              <a:xfrm>
                <a:off x="63976" y="1543415"/>
                <a:ext cx="59909" cy="10863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6000" extrusionOk="0">
                    <a:moveTo>
                      <a:pt x="370" y="1"/>
                    </a:moveTo>
                    <a:cubicBezTo>
                      <a:pt x="321" y="1"/>
                      <a:pt x="271" y="12"/>
                      <a:pt x="226" y="35"/>
                    </a:cubicBezTo>
                    <a:cubicBezTo>
                      <a:pt x="76" y="110"/>
                      <a:pt x="0" y="285"/>
                      <a:pt x="76" y="461"/>
                    </a:cubicBezTo>
                    <a:lnTo>
                      <a:pt x="2682" y="5824"/>
                    </a:lnTo>
                    <a:cubicBezTo>
                      <a:pt x="2732" y="5924"/>
                      <a:pt x="2833" y="5999"/>
                      <a:pt x="2958" y="5999"/>
                    </a:cubicBezTo>
                    <a:cubicBezTo>
                      <a:pt x="3008" y="5999"/>
                      <a:pt x="3058" y="5974"/>
                      <a:pt x="3083" y="5974"/>
                    </a:cubicBezTo>
                    <a:cubicBezTo>
                      <a:pt x="3259" y="5874"/>
                      <a:pt x="3309" y="5699"/>
                      <a:pt x="3234" y="5548"/>
                    </a:cubicBezTo>
                    <a:lnTo>
                      <a:pt x="652" y="185"/>
                    </a:lnTo>
                    <a:cubicBezTo>
                      <a:pt x="599" y="62"/>
                      <a:pt x="485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7"/>
              <p:cNvSpPr/>
              <p:nvPr/>
            </p:nvSpPr>
            <p:spPr>
              <a:xfrm>
                <a:off x="111628" y="3180578"/>
                <a:ext cx="60362" cy="108177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5975" extrusionOk="0">
                    <a:moveTo>
                      <a:pt x="2984" y="1"/>
                    </a:moveTo>
                    <a:cubicBezTo>
                      <a:pt x="2870" y="1"/>
                      <a:pt x="2759" y="57"/>
                      <a:pt x="2707" y="160"/>
                    </a:cubicBezTo>
                    <a:lnTo>
                      <a:pt x="75" y="5524"/>
                    </a:lnTo>
                    <a:cubicBezTo>
                      <a:pt x="0" y="5674"/>
                      <a:pt x="75" y="5850"/>
                      <a:pt x="226" y="5925"/>
                    </a:cubicBezTo>
                    <a:cubicBezTo>
                      <a:pt x="276" y="5950"/>
                      <a:pt x="326" y="5975"/>
                      <a:pt x="351" y="5975"/>
                    </a:cubicBezTo>
                    <a:cubicBezTo>
                      <a:pt x="476" y="5975"/>
                      <a:pt x="577" y="5900"/>
                      <a:pt x="652" y="5800"/>
                    </a:cubicBezTo>
                    <a:lnTo>
                      <a:pt x="3258" y="436"/>
                    </a:lnTo>
                    <a:cubicBezTo>
                      <a:pt x="3333" y="286"/>
                      <a:pt x="3283" y="110"/>
                      <a:pt x="3133" y="35"/>
                    </a:cubicBezTo>
                    <a:cubicBezTo>
                      <a:pt x="3086" y="12"/>
                      <a:pt x="3035" y="1"/>
                      <a:pt x="29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7"/>
              <p:cNvSpPr/>
              <p:nvPr/>
            </p:nvSpPr>
            <p:spPr>
              <a:xfrm>
                <a:off x="370258" y="485866"/>
                <a:ext cx="59022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59" extrusionOk="0">
                    <a:moveTo>
                      <a:pt x="1630" y="627"/>
                    </a:moveTo>
                    <a:cubicBezTo>
                      <a:pt x="2181" y="627"/>
                      <a:pt x="2632" y="1078"/>
                      <a:pt x="2632" y="1629"/>
                    </a:cubicBezTo>
                    <a:cubicBezTo>
                      <a:pt x="2632" y="2181"/>
                      <a:pt x="2181" y="2632"/>
                      <a:pt x="1630" y="2632"/>
                    </a:cubicBezTo>
                    <a:cubicBezTo>
                      <a:pt x="1079" y="2632"/>
                      <a:pt x="627" y="2181"/>
                      <a:pt x="627" y="1629"/>
                    </a:cubicBezTo>
                    <a:cubicBezTo>
                      <a:pt x="627" y="1078"/>
                      <a:pt x="1079" y="627"/>
                      <a:pt x="1630" y="627"/>
                    </a:cubicBezTo>
                    <a:close/>
                    <a:moveTo>
                      <a:pt x="1630" y="0"/>
                    </a:moveTo>
                    <a:cubicBezTo>
                      <a:pt x="728" y="0"/>
                      <a:pt x="1" y="727"/>
                      <a:pt x="1" y="1629"/>
                    </a:cubicBezTo>
                    <a:cubicBezTo>
                      <a:pt x="1" y="2531"/>
                      <a:pt x="728" y="3258"/>
                      <a:pt x="1630" y="3258"/>
                    </a:cubicBezTo>
                    <a:cubicBezTo>
                      <a:pt x="2532" y="3258"/>
                      <a:pt x="3259" y="2531"/>
                      <a:pt x="3259" y="1629"/>
                    </a:cubicBezTo>
                    <a:cubicBezTo>
                      <a:pt x="3259" y="727"/>
                      <a:pt x="2532" y="0"/>
                      <a:pt x="16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47"/>
              <p:cNvSpPr/>
              <p:nvPr/>
            </p:nvSpPr>
            <p:spPr>
              <a:xfrm>
                <a:off x="88472" y="2515527"/>
                <a:ext cx="59022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85" extrusionOk="0">
                    <a:moveTo>
                      <a:pt x="1630" y="628"/>
                    </a:moveTo>
                    <a:cubicBezTo>
                      <a:pt x="2181" y="628"/>
                      <a:pt x="2632" y="1079"/>
                      <a:pt x="2632" y="1630"/>
                    </a:cubicBezTo>
                    <a:cubicBezTo>
                      <a:pt x="2632" y="2181"/>
                      <a:pt x="2181" y="2658"/>
                      <a:pt x="1630" y="2658"/>
                    </a:cubicBezTo>
                    <a:cubicBezTo>
                      <a:pt x="1079" y="2658"/>
                      <a:pt x="627" y="2181"/>
                      <a:pt x="627" y="1630"/>
                    </a:cubicBezTo>
                    <a:cubicBezTo>
                      <a:pt x="627" y="1079"/>
                      <a:pt x="1079" y="628"/>
                      <a:pt x="1630" y="628"/>
                    </a:cubicBezTo>
                    <a:close/>
                    <a:moveTo>
                      <a:pt x="1630" y="1"/>
                    </a:moveTo>
                    <a:cubicBezTo>
                      <a:pt x="728" y="1"/>
                      <a:pt x="1" y="728"/>
                      <a:pt x="1" y="1630"/>
                    </a:cubicBezTo>
                    <a:cubicBezTo>
                      <a:pt x="1" y="2532"/>
                      <a:pt x="728" y="3284"/>
                      <a:pt x="1630" y="3284"/>
                    </a:cubicBezTo>
                    <a:cubicBezTo>
                      <a:pt x="2532" y="3284"/>
                      <a:pt x="3259" y="2532"/>
                      <a:pt x="3259" y="1630"/>
                    </a:cubicBezTo>
                    <a:cubicBezTo>
                      <a:pt x="3259" y="728"/>
                      <a:pt x="2532" y="1"/>
                      <a:pt x="16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7"/>
              <p:cNvSpPr/>
              <p:nvPr/>
            </p:nvSpPr>
            <p:spPr>
              <a:xfrm>
                <a:off x="376818" y="3564044"/>
                <a:ext cx="59004" cy="59022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3260" extrusionOk="0">
                    <a:moveTo>
                      <a:pt x="1629" y="627"/>
                    </a:moveTo>
                    <a:cubicBezTo>
                      <a:pt x="2180" y="627"/>
                      <a:pt x="2632" y="1079"/>
                      <a:pt x="2632" y="1630"/>
                    </a:cubicBezTo>
                    <a:cubicBezTo>
                      <a:pt x="2632" y="2181"/>
                      <a:pt x="2180" y="2632"/>
                      <a:pt x="1629" y="2632"/>
                    </a:cubicBezTo>
                    <a:cubicBezTo>
                      <a:pt x="1078" y="2632"/>
                      <a:pt x="627" y="2181"/>
                      <a:pt x="627" y="1630"/>
                    </a:cubicBezTo>
                    <a:cubicBezTo>
                      <a:pt x="627" y="1079"/>
                      <a:pt x="1078" y="627"/>
                      <a:pt x="1629" y="627"/>
                    </a:cubicBezTo>
                    <a:close/>
                    <a:moveTo>
                      <a:pt x="1629" y="1"/>
                    </a:moveTo>
                    <a:cubicBezTo>
                      <a:pt x="727" y="1"/>
                      <a:pt x="0" y="728"/>
                      <a:pt x="0" y="1630"/>
                    </a:cubicBezTo>
                    <a:cubicBezTo>
                      <a:pt x="0" y="2532"/>
                      <a:pt x="727" y="3259"/>
                      <a:pt x="1629" y="3259"/>
                    </a:cubicBezTo>
                    <a:cubicBezTo>
                      <a:pt x="2531" y="3259"/>
                      <a:pt x="3258" y="2532"/>
                      <a:pt x="3258" y="1630"/>
                    </a:cubicBezTo>
                    <a:cubicBezTo>
                      <a:pt x="3258" y="728"/>
                      <a:pt x="2531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7"/>
              <p:cNvSpPr/>
              <p:nvPr/>
            </p:nvSpPr>
            <p:spPr>
              <a:xfrm>
                <a:off x="196921" y="2238919"/>
                <a:ext cx="22722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69" extrusionOk="0">
                    <a:moveTo>
                      <a:pt x="625" y="0"/>
                    </a:moveTo>
                    <a:cubicBezTo>
                      <a:pt x="461" y="0"/>
                      <a:pt x="295" y="72"/>
                      <a:pt x="176" y="191"/>
                    </a:cubicBezTo>
                    <a:cubicBezTo>
                      <a:pt x="151" y="216"/>
                      <a:pt x="126" y="241"/>
                      <a:pt x="101" y="291"/>
                    </a:cubicBezTo>
                    <a:cubicBezTo>
                      <a:pt x="76" y="317"/>
                      <a:pt x="51" y="342"/>
                      <a:pt x="51" y="392"/>
                    </a:cubicBezTo>
                    <a:cubicBezTo>
                      <a:pt x="26" y="417"/>
                      <a:pt x="26" y="467"/>
                      <a:pt x="1" y="517"/>
                    </a:cubicBezTo>
                    <a:cubicBezTo>
                      <a:pt x="1" y="542"/>
                      <a:pt x="1" y="592"/>
                      <a:pt x="1" y="642"/>
                    </a:cubicBezTo>
                    <a:cubicBezTo>
                      <a:pt x="1" y="793"/>
                      <a:pt x="51" y="943"/>
                      <a:pt x="176" y="1068"/>
                    </a:cubicBezTo>
                    <a:cubicBezTo>
                      <a:pt x="302" y="1194"/>
                      <a:pt x="452" y="1269"/>
                      <a:pt x="627" y="1269"/>
                    </a:cubicBezTo>
                    <a:cubicBezTo>
                      <a:pt x="778" y="1269"/>
                      <a:pt x="953" y="1194"/>
                      <a:pt x="1054" y="1068"/>
                    </a:cubicBezTo>
                    <a:cubicBezTo>
                      <a:pt x="1179" y="943"/>
                      <a:pt x="1254" y="793"/>
                      <a:pt x="1254" y="642"/>
                    </a:cubicBezTo>
                    <a:cubicBezTo>
                      <a:pt x="1254" y="592"/>
                      <a:pt x="1254" y="542"/>
                      <a:pt x="1229" y="517"/>
                    </a:cubicBezTo>
                    <a:cubicBezTo>
                      <a:pt x="1229" y="467"/>
                      <a:pt x="1204" y="417"/>
                      <a:pt x="1204" y="392"/>
                    </a:cubicBezTo>
                    <a:cubicBezTo>
                      <a:pt x="1179" y="342"/>
                      <a:pt x="1154" y="317"/>
                      <a:pt x="1154" y="291"/>
                    </a:cubicBezTo>
                    <a:cubicBezTo>
                      <a:pt x="1129" y="241"/>
                      <a:pt x="1104" y="216"/>
                      <a:pt x="1054" y="191"/>
                    </a:cubicBezTo>
                    <a:cubicBezTo>
                      <a:pt x="1028" y="166"/>
                      <a:pt x="1003" y="141"/>
                      <a:pt x="978" y="116"/>
                    </a:cubicBezTo>
                    <a:cubicBezTo>
                      <a:pt x="928" y="91"/>
                      <a:pt x="903" y="66"/>
                      <a:pt x="853" y="41"/>
                    </a:cubicBezTo>
                    <a:cubicBezTo>
                      <a:pt x="828" y="41"/>
                      <a:pt x="778" y="16"/>
                      <a:pt x="753" y="16"/>
                    </a:cubicBezTo>
                    <a:cubicBezTo>
                      <a:pt x="711" y="5"/>
                      <a:pt x="668" y="0"/>
                      <a:pt x="6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47"/>
              <p:cNvSpPr/>
              <p:nvPr/>
            </p:nvSpPr>
            <p:spPr>
              <a:xfrm>
                <a:off x="603052" y="0"/>
                <a:ext cx="22704" cy="2259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48" extrusionOk="0">
                    <a:moveTo>
                      <a:pt x="614" y="0"/>
                    </a:moveTo>
                    <a:cubicBezTo>
                      <a:pt x="451" y="0"/>
                      <a:pt x="288" y="57"/>
                      <a:pt x="176" y="169"/>
                    </a:cubicBezTo>
                    <a:cubicBezTo>
                      <a:pt x="150" y="194"/>
                      <a:pt x="125" y="219"/>
                      <a:pt x="100" y="270"/>
                    </a:cubicBezTo>
                    <a:cubicBezTo>
                      <a:pt x="75" y="295"/>
                      <a:pt x="50" y="320"/>
                      <a:pt x="50" y="370"/>
                    </a:cubicBezTo>
                    <a:cubicBezTo>
                      <a:pt x="25" y="395"/>
                      <a:pt x="0" y="445"/>
                      <a:pt x="0" y="495"/>
                    </a:cubicBezTo>
                    <a:cubicBezTo>
                      <a:pt x="0" y="520"/>
                      <a:pt x="0" y="570"/>
                      <a:pt x="0" y="620"/>
                    </a:cubicBezTo>
                    <a:cubicBezTo>
                      <a:pt x="0" y="771"/>
                      <a:pt x="50" y="946"/>
                      <a:pt x="176" y="1047"/>
                    </a:cubicBezTo>
                    <a:cubicBezTo>
                      <a:pt x="301" y="1172"/>
                      <a:pt x="451" y="1247"/>
                      <a:pt x="627" y="1247"/>
                    </a:cubicBezTo>
                    <a:cubicBezTo>
                      <a:pt x="777" y="1247"/>
                      <a:pt x="952" y="1172"/>
                      <a:pt x="1053" y="1047"/>
                    </a:cubicBezTo>
                    <a:cubicBezTo>
                      <a:pt x="1178" y="946"/>
                      <a:pt x="1253" y="771"/>
                      <a:pt x="1253" y="620"/>
                    </a:cubicBezTo>
                    <a:cubicBezTo>
                      <a:pt x="1253" y="570"/>
                      <a:pt x="1228" y="520"/>
                      <a:pt x="1228" y="495"/>
                    </a:cubicBezTo>
                    <a:cubicBezTo>
                      <a:pt x="1228" y="445"/>
                      <a:pt x="1203" y="395"/>
                      <a:pt x="1203" y="370"/>
                    </a:cubicBezTo>
                    <a:cubicBezTo>
                      <a:pt x="1178" y="320"/>
                      <a:pt x="1153" y="295"/>
                      <a:pt x="1128" y="270"/>
                    </a:cubicBezTo>
                    <a:cubicBezTo>
                      <a:pt x="1103" y="219"/>
                      <a:pt x="1078" y="194"/>
                      <a:pt x="1053" y="169"/>
                    </a:cubicBezTo>
                    <a:cubicBezTo>
                      <a:pt x="940" y="57"/>
                      <a:pt x="777" y="0"/>
                      <a:pt x="6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7"/>
              <p:cNvSpPr/>
              <p:nvPr/>
            </p:nvSpPr>
            <p:spPr>
              <a:xfrm>
                <a:off x="-7" y="1029179"/>
                <a:ext cx="22704" cy="22993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70" extrusionOk="0">
                    <a:moveTo>
                      <a:pt x="615" y="1"/>
                    </a:moveTo>
                    <a:cubicBezTo>
                      <a:pt x="445" y="1"/>
                      <a:pt x="295" y="73"/>
                      <a:pt x="176" y="192"/>
                    </a:cubicBezTo>
                    <a:cubicBezTo>
                      <a:pt x="151" y="217"/>
                      <a:pt x="126" y="242"/>
                      <a:pt x="101" y="292"/>
                    </a:cubicBezTo>
                    <a:cubicBezTo>
                      <a:pt x="76" y="317"/>
                      <a:pt x="51" y="342"/>
                      <a:pt x="51" y="392"/>
                    </a:cubicBezTo>
                    <a:cubicBezTo>
                      <a:pt x="26" y="417"/>
                      <a:pt x="1" y="467"/>
                      <a:pt x="1" y="518"/>
                    </a:cubicBezTo>
                    <a:cubicBezTo>
                      <a:pt x="1" y="543"/>
                      <a:pt x="1" y="593"/>
                      <a:pt x="1" y="643"/>
                    </a:cubicBezTo>
                    <a:cubicBezTo>
                      <a:pt x="1" y="793"/>
                      <a:pt x="51" y="969"/>
                      <a:pt x="176" y="1069"/>
                    </a:cubicBezTo>
                    <a:cubicBezTo>
                      <a:pt x="301" y="1194"/>
                      <a:pt x="452" y="1269"/>
                      <a:pt x="627" y="1269"/>
                    </a:cubicBezTo>
                    <a:cubicBezTo>
                      <a:pt x="652" y="1269"/>
                      <a:pt x="702" y="1244"/>
                      <a:pt x="753" y="1244"/>
                    </a:cubicBezTo>
                    <a:cubicBezTo>
                      <a:pt x="778" y="1244"/>
                      <a:pt x="828" y="1219"/>
                      <a:pt x="853" y="1219"/>
                    </a:cubicBezTo>
                    <a:cubicBezTo>
                      <a:pt x="903" y="1194"/>
                      <a:pt x="928" y="1169"/>
                      <a:pt x="978" y="1144"/>
                    </a:cubicBezTo>
                    <a:cubicBezTo>
                      <a:pt x="1003" y="1119"/>
                      <a:pt x="1028" y="1094"/>
                      <a:pt x="1053" y="1069"/>
                    </a:cubicBezTo>
                    <a:cubicBezTo>
                      <a:pt x="1179" y="969"/>
                      <a:pt x="1254" y="793"/>
                      <a:pt x="1254" y="643"/>
                    </a:cubicBezTo>
                    <a:cubicBezTo>
                      <a:pt x="1254" y="593"/>
                      <a:pt x="1229" y="543"/>
                      <a:pt x="1229" y="518"/>
                    </a:cubicBezTo>
                    <a:cubicBezTo>
                      <a:pt x="1229" y="467"/>
                      <a:pt x="1204" y="417"/>
                      <a:pt x="1204" y="392"/>
                    </a:cubicBezTo>
                    <a:cubicBezTo>
                      <a:pt x="1179" y="342"/>
                      <a:pt x="1154" y="317"/>
                      <a:pt x="1128" y="292"/>
                    </a:cubicBezTo>
                    <a:cubicBezTo>
                      <a:pt x="1128" y="242"/>
                      <a:pt x="1078" y="217"/>
                      <a:pt x="1053" y="192"/>
                    </a:cubicBezTo>
                    <a:cubicBezTo>
                      <a:pt x="1028" y="167"/>
                      <a:pt x="1003" y="142"/>
                      <a:pt x="978" y="117"/>
                    </a:cubicBezTo>
                    <a:cubicBezTo>
                      <a:pt x="928" y="92"/>
                      <a:pt x="903" y="66"/>
                      <a:pt x="853" y="41"/>
                    </a:cubicBezTo>
                    <a:cubicBezTo>
                      <a:pt x="828" y="41"/>
                      <a:pt x="778" y="16"/>
                      <a:pt x="753" y="16"/>
                    </a:cubicBezTo>
                    <a:cubicBezTo>
                      <a:pt x="705" y="6"/>
                      <a:pt x="659" y="1"/>
                      <a:pt x="6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47"/>
              <p:cNvSpPr/>
              <p:nvPr/>
            </p:nvSpPr>
            <p:spPr>
              <a:xfrm>
                <a:off x="341846" y="970166"/>
                <a:ext cx="59022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59" extrusionOk="0">
                    <a:moveTo>
                      <a:pt x="1630" y="627"/>
                    </a:moveTo>
                    <a:cubicBezTo>
                      <a:pt x="2181" y="627"/>
                      <a:pt x="2632" y="1078"/>
                      <a:pt x="2632" y="1629"/>
                    </a:cubicBezTo>
                    <a:cubicBezTo>
                      <a:pt x="2632" y="2181"/>
                      <a:pt x="2181" y="2632"/>
                      <a:pt x="1630" y="2632"/>
                    </a:cubicBezTo>
                    <a:cubicBezTo>
                      <a:pt x="1079" y="2632"/>
                      <a:pt x="627" y="2181"/>
                      <a:pt x="627" y="1629"/>
                    </a:cubicBezTo>
                    <a:cubicBezTo>
                      <a:pt x="627" y="1078"/>
                      <a:pt x="1079" y="627"/>
                      <a:pt x="1630" y="627"/>
                    </a:cubicBezTo>
                    <a:close/>
                    <a:moveTo>
                      <a:pt x="1630" y="0"/>
                    </a:moveTo>
                    <a:cubicBezTo>
                      <a:pt x="728" y="0"/>
                      <a:pt x="1" y="727"/>
                      <a:pt x="1" y="1629"/>
                    </a:cubicBezTo>
                    <a:cubicBezTo>
                      <a:pt x="1" y="2531"/>
                      <a:pt x="728" y="3258"/>
                      <a:pt x="1630" y="3258"/>
                    </a:cubicBezTo>
                    <a:cubicBezTo>
                      <a:pt x="2532" y="3258"/>
                      <a:pt x="3259" y="2531"/>
                      <a:pt x="3259" y="1629"/>
                    </a:cubicBezTo>
                    <a:cubicBezTo>
                      <a:pt x="3259" y="727"/>
                      <a:pt x="2532" y="0"/>
                      <a:pt x="16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47"/>
              <p:cNvSpPr/>
              <p:nvPr/>
            </p:nvSpPr>
            <p:spPr>
              <a:xfrm>
                <a:off x="584884" y="2018027"/>
                <a:ext cx="59022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85" extrusionOk="0">
                    <a:moveTo>
                      <a:pt x="1630" y="628"/>
                    </a:moveTo>
                    <a:cubicBezTo>
                      <a:pt x="2181" y="628"/>
                      <a:pt x="2632" y="1079"/>
                      <a:pt x="2632" y="1630"/>
                    </a:cubicBezTo>
                    <a:cubicBezTo>
                      <a:pt x="2632" y="2181"/>
                      <a:pt x="2181" y="2658"/>
                      <a:pt x="1630" y="2658"/>
                    </a:cubicBezTo>
                    <a:cubicBezTo>
                      <a:pt x="1079" y="2658"/>
                      <a:pt x="627" y="2181"/>
                      <a:pt x="627" y="1630"/>
                    </a:cubicBezTo>
                    <a:cubicBezTo>
                      <a:pt x="627" y="1079"/>
                      <a:pt x="1079" y="628"/>
                      <a:pt x="1630" y="628"/>
                    </a:cubicBezTo>
                    <a:close/>
                    <a:moveTo>
                      <a:pt x="1630" y="1"/>
                    </a:moveTo>
                    <a:cubicBezTo>
                      <a:pt x="728" y="1"/>
                      <a:pt x="1" y="728"/>
                      <a:pt x="1" y="1630"/>
                    </a:cubicBezTo>
                    <a:cubicBezTo>
                      <a:pt x="1" y="2532"/>
                      <a:pt x="728" y="3284"/>
                      <a:pt x="1630" y="3284"/>
                    </a:cubicBezTo>
                    <a:cubicBezTo>
                      <a:pt x="2532" y="3284"/>
                      <a:pt x="3259" y="2532"/>
                      <a:pt x="3259" y="1630"/>
                    </a:cubicBezTo>
                    <a:cubicBezTo>
                      <a:pt x="3259" y="728"/>
                      <a:pt x="2532" y="1"/>
                      <a:pt x="16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47"/>
              <p:cNvSpPr/>
              <p:nvPr/>
            </p:nvSpPr>
            <p:spPr>
              <a:xfrm>
                <a:off x="507951" y="2890115"/>
                <a:ext cx="59909" cy="10863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6000" extrusionOk="0">
                    <a:moveTo>
                      <a:pt x="370" y="1"/>
                    </a:moveTo>
                    <a:cubicBezTo>
                      <a:pt x="321" y="1"/>
                      <a:pt x="271" y="12"/>
                      <a:pt x="226" y="35"/>
                    </a:cubicBezTo>
                    <a:cubicBezTo>
                      <a:pt x="76" y="110"/>
                      <a:pt x="0" y="285"/>
                      <a:pt x="76" y="461"/>
                    </a:cubicBezTo>
                    <a:lnTo>
                      <a:pt x="2682" y="5824"/>
                    </a:lnTo>
                    <a:cubicBezTo>
                      <a:pt x="2732" y="5924"/>
                      <a:pt x="2833" y="5999"/>
                      <a:pt x="2958" y="5999"/>
                    </a:cubicBezTo>
                    <a:cubicBezTo>
                      <a:pt x="3008" y="5999"/>
                      <a:pt x="3058" y="5974"/>
                      <a:pt x="3083" y="5974"/>
                    </a:cubicBezTo>
                    <a:cubicBezTo>
                      <a:pt x="3259" y="5874"/>
                      <a:pt x="3309" y="5699"/>
                      <a:pt x="3234" y="5548"/>
                    </a:cubicBezTo>
                    <a:lnTo>
                      <a:pt x="652" y="185"/>
                    </a:lnTo>
                    <a:cubicBezTo>
                      <a:pt x="599" y="62"/>
                      <a:pt x="485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8" name="Google Shape;1238;p47"/>
            <p:cNvSpPr/>
            <p:nvPr/>
          </p:nvSpPr>
          <p:spPr>
            <a:xfrm>
              <a:off x="853926" y="2268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7"/>
            <p:cNvSpPr/>
            <p:nvPr/>
          </p:nvSpPr>
          <p:spPr>
            <a:xfrm>
              <a:off x="1272693" y="1650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0" name="Google Shape;1240;p47"/>
          <p:cNvGrpSpPr/>
          <p:nvPr/>
        </p:nvGrpSpPr>
        <p:grpSpPr>
          <a:xfrm>
            <a:off x="294125" y="4807625"/>
            <a:ext cx="425883" cy="216100"/>
            <a:chOff x="259675" y="4807625"/>
            <a:chExt cx="425883" cy="216100"/>
          </a:xfrm>
        </p:grpSpPr>
        <p:sp>
          <p:nvSpPr>
            <p:cNvPr id="1241" name="Google Shape;1241;p47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7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7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4"/>
          <p:cNvGrpSpPr/>
          <p:nvPr/>
        </p:nvGrpSpPr>
        <p:grpSpPr>
          <a:xfrm>
            <a:off x="-7" y="0"/>
            <a:ext cx="625763" cy="3288755"/>
            <a:chOff x="-7" y="0"/>
            <a:chExt cx="625763" cy="3288755"/>
          </a:xfrm>
        </p:grpSpPr>
        <p:sp>
          <p:nvSpPr>
            <p:cNvPr id="17" name="Google Shape;17;p4"/>
            <p:cNvSpPr/>
            <p:nvPr/>
          </p:nvSpPr>
          <p:spPr>
            <a:xfrm>
              <a:off x="201918" y="63821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4"/>
            <p:cNvSpPr/>
            <p:nvPr/>
          </p:nvSpPr>
          <p:spPr>
            <a:xfrm>
              <a:off x="444976" y="15434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111628" y="3180578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522658" y="4858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88472" y="25155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96921" y="2238919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603052" y="0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-7" y="10291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51484" y="10274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4"/>
          <p:cNvGrpSpPr/>
          <p:nvPr/>
        </p:nvGrpSpPr>
        <p:grpSpPr>
          <a:xfrm>
            <a:off x="8431104" y="1818952"/>
            <a:ext cx="712884" cy="3324549"/>
            <a:chOff x="8431104" y="1818952"/>
            <a:chExt cx="712884" cy="3324549"/>
          </a:xfrm>
        </p:grpSpPr>
        <p:sp>
          <p:nvSpPr>
            <p:cNvPr id="27" name="Google Shape;27;p4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8955190" y="4621461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8809535" y="5000109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8431104" y="5120924"/>
              <a:ext cx="22704" cy="22577"/>
            </a:xfrm>
            <a:custGeom>
              <a:avLst/>
              <a:gdLst/>
              <a:ahLst/>
              <a:cxnLst/>
              <a:rect l="l" t="t" r="r" b="b"/>
              <a:pathLst>
                <a:path w="1254" h="1247" extrusionOk="0">
                  <a:moveTo>
                    <a:pt x="615" y="0"/>
                  </a:moveTo>
                  <a:cubicBezTo>
                    <a:pt x="452" y="0"/>
                    <a:pt x="289" y="56"/>
                    <a:pt x="176" y="169"/>
                  </a:cubicBezTo>
                  <a:cubicBezTo>
                    <a:pt x="51" y="294"/>
                    <a:pt x="0" y="445"/>
                    <a:pt x="0" y="620"/>
                  </a:cubicBezTo>
                  <a:cubicBezTo>
                    <a:pt x="0" y="771"/>
                    <a:pt x="51" y="946"/>
                    <a:pt x="176" y="1071"/>
                  </a:cubicBezTo>
                  <a:cubicBezTo>
                    <a:pt x="301" y="1172"/>
                    <a:pt x="452" y="1247"/>
                    <a:pt x="627" y="1247"/>
                  </a:cubicBezTo>
                  <a:cubicBezTo>
                    <a:pt x="777" y="1247"/>
                    <a:pt x="928" y="1172"/>
                    <a:pt x="1053" y="1071"/>
                  </a:cubicBezTo>
                  <a:cubicBezTo>
                    <a:pt x="1178" y="946"/>
                    <a:pt x="1254" y="771"/>
                    <a:pt x="1254" y="620"/>
                  </a:cubicBezTo>
                  <a:cubicBezTo>
                    <a:pt x="1254" y="445"/>
                    <a:pt x="1178" y="294"/>
                    <a:pt x="1053" y="169"/>
                  </a:cubicBezTo>
                  <a:cubicBezTo>
                    <a:pt x="940" y="56"/>
                    <a:pt x="777" y="0"/>
                    <a:pt x="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1365850" y="447121"/>
            <a:ext cx="6412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720000" y="1200975"/>
            <a:ext cx="7704000" cy="33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>
            <a:off x="-344350" y="4817800"/>
            <a:ext cx="2758303" cy="193976"/>
            <a:chOff x="-344350" y="4817800"/>
            <a:chExt cx="2758303" cy="193976"/>
          </a:xfrm>
        </p:grpSpPr>
        <p:sp>
          <p:nvSpPr>
            <p:cNvPr id="39" name="Google Shape;39;p4"/>
            <p:cNvSpPr/>
            <p:nvPr/>
          </p:nvSpPr>
          <p:spPr>
            <a:xfrm>
              <a:off x="1676492" y="4830170"/>
              <a:ext cx="92660" cy="91419"/>
            </a:xfrm>
            <a:custGeom>
              <a:avLst/>
              <a:gdLst/>
              <a:ahLst/>
              <a:cxnLst/>
              <a:rect l="l" t="t" r="r" b="b"/>
              <a:pathLst>
                <a:path w="1880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80" y="185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1993939" y="4830170"/>
              <a:ext cx="91428" cy="91419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2299014" y="4817800"/>
              <a:ext cx="114938" cy="114927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880" y="477"/>
                  </a:moveTo>
                  <a:lnTo>
                    <a:pt x="1880" y="1880"/>
                  </a:lnTo>
                  <a:lnTo>
                    <a:pt x="452" y="1880"/>
                  </a:lnTo>
                  <a:lnTo>
                    <a:pt x="452" y="477"/>
                  </a:lnTo>
                  <a:close/>
                  <a:moveTo>
                    <a:pt x="226" y="1"/>
                  </a:moveTo>
                  <a:cubicBezTo>
                    <a:pt x="101" y="1"/>
                    <a:pt x="1" y="126"/>
                    <a:pt x="1" y="251"/>
                  </a:cubicBezTo>
                  <a:lnTo>
                    <a:pt x="1" y="2106"/>
                  </a:lnTo>
                  <a:cubicBezTo>
                    <a:pt x="1" y="2231"/>
                    <a:pt x="101" y="2331"/>
                    <a:pt x="226" y="2331"/>
                  </a:cubicBezTo>
                  <a:lnTo>
                    <a:pt x="2106" y="2331"/>
                  </a:lnTo>
                  <a:cubicBezTo>
                    <a:pt x="2231" y="2331"/>
                    <a:pt x="2332" y="2231"/>
                    <a:pt x="2332" y="2106"/>
                  </a:cubicBezTo>
                  <a:lnTo>
                    <a:pt x="2332" y="251"/>
                  </a:lnTo>
                  <a:cubicBezTo>
                    <a:pt x="2332" y="126"/>
                    <a:pt x="2231" y="1"/>
                    <a:pt x="2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-344350" y="4864717"/>
              <a:ext cx="2033307" cy="147059"/>
            </a:xfrm>
            <a:custGeom>
              <a:avLst/>
              <a:gdLst/>
              <a:ahLst/>
              <a:cxnLst/>
              <a:rect l="l" t="t" r="r" b="b"/>
              <a:pathLst>
                <a:path w="41254" h="2984" extrusionOk="0">
                  <a:moveTo>
                    <a:pt x="31229" y="1"/>
                  </a:moveTo>
                  <a:cubicBezTo>
                    <a:pt x="31179" y="1"/>
                    <a:pt x="31103" y="26"/>
                    <a:pt x="31078" y="76"/>
                  </a:cubicBezTo>
                  <a:lnTo>
                    <a:pt x="28622" y="2507"/>
                  </a:lnTo>
                  <a:lnTo>
                    <a:pt x="226" y="2507"/>
                  </a:lnTo>
                  <a:cubicBezTo>
                    <a:pt x="101" y="2507"/>
                    <a:pt x="0" y="2633"/>
                    <a:pt x="0" y="2758"/>
                  </a:cubicBezTo>
                  <a:cubicBezTo>
                    <a:pt x="0" y="2883"/>
                    <a:pt x="101" y="2983"/>
                    <a:pt x="226" y="2983"/>
                  </a:cubicBezTo>
                  <a:lnTo>
                    <a:pt x="28722" y="2983"/>
                  </a:lnTo>
                  <a:cubicBezTo>
                    <a:pt x="28772" y="2983"/>
                    <a:pt x="28848" y="2958"/>
                    <a:pt x="28898" y="2908"/>
                  </a:cubicBezTo>
                  <a:lnTo>
                    <a:pt x="31329" y="477"/>
                  </a:lnTo>
                  <a:lnTo>
                    <a:pt x="41028" y="477"/>
                  </a:lnTo>
                  <a:cubicBezTo>
                    <a:pt x="41154" y="477"/>
                    <a:pt x="41254" y="352"/>
                    <a:pt x="41254" y="227"/>
                  </a:cubicBezTo>
                  <a:cubicBezTo>
                    <a:pt x="41254" y="101"/>
                    <a:pt x="41154" y="1"/>
                    <a:pt x="41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6"/>
          <p:cNvGrpSpPr/>
          <p:nvPr/>
        </p:nvGrpSpPr>
        <p:grpSpPr>
          <a:xfrm>
            <a:off x="8618859" y="11222"/>
            <a:ext cx="584466" cy="3946393"/>
            <a:chOff x="8559523" y="791447"/>
            <a:chExt cx="584466" cy="3946393"/>
          </a:xfrm>
        </p:grpSpPr>
        <p:sp>
          <p:nvSpPr>
            <p:cNvPr id="89" name="Google Shape;89;p6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8955190" y="4621461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8736973" y="19643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8578586" y="13822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8996935" y="112825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8736972" y="791447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6"/>
          <p:cNvGrpSpPr/>
          <p:nvPr/>
        </p:nvGrpSpPr>
        <p:grpSpPr>
          <a:xfrm flipH="1">
            <a:off x="-8" y="1171313"/>
            <a:ext cx="1911014" cy="3882110"/>
            <a:chOff x="7292311" y="1171313"/>
            <a:chExt cx="1911014" cy="3882110"/>
          </a:xfrm>
        </p:grpSpPr>
        <p:sp>
          <p:nvSpPr>
            <p:cNvPr id="101" name="Google Shape;101;p6"/>
            <p:cNvSpPr/>
            <p:nvPr/>
          </p:nvSpPr>
          <p:spPr>
            <a:xfrm rot="10800000" flipH="1">
              <a:off x="8761336" y="4629316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10800000" flipH="1">
              <a:off x="8775794" y="321853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 rot="10800000" flipH="1">
              <a:off x="8671046" y="1505624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 rot="10800000" flipH="1">
              <a:off x="8929676" y="42495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 rot="10800000" flipH="1">
              <a:off x="8647890" y="221937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 rot="10800000" flipH="1">
              <a:off x="8936236" y="1171313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 rot="10800000" flipH="1">
              <a:off x="8756339" y="2532485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10800000" flipH="1">
              <a:off x="9162470" y="4771784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 rot="10800000" flipH="1">
              <a:off x="8559411" y="3742207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 rot="10800000" flipH="1">
              <a:off x="9129864" y="37652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 rot="10800000" flipH="1">
              <a:off x="9144303" y="271687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 rot="10800000" flipH="1">
              <a:off x="9067369" y="179563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 rot="10800000" flipH="1">
              <a:off x="8152594" y="479438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 rot="10800000" flipH="1">
              <a:off x="8582114" y="49944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 rot="10800000" flipH="1">
              <a:off x="7572936" y="4994400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 rot="10800000" flipH="1">
              <a:off x="7292311" y="4896382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6"/>
          <p:cNvGrpSpPr/>
          <p:nvPr/>
        </p:nvGrpSpPr>
        <p:grpSpPr>
          <a:xfrm flipH="1">
            <a:off x="6398900" y="4838400"/>
            <a:ext cx="2758303" cy="193976"/>
            <a:chOff x="-344350" y="4817800"/>
            <a:chExt cx="2758303" cy="193976"/>
          </a:xfrm>
        </p:grpSpPr>
        <p:sp>
          <p:nvSpPr>
            <p:cNvPr id="118" name="Google Shape;118;p6"/>
            <p:cNvSpPr/>
            <p:nvPr/>
          </p:nvSpPr>
          <p:spPr>
            <a:xfrm>
              <a:off x="1676492" y="4830170"/>
              <a:ext cx="92660" cy="91419"/>
            </a:xfrm>
            <a:custGeom>
              <a:avLst/>
              <a:gdLst/>
              <a:ahLst/>
              <a:cxnLst/>
              <a:rect l="l" t="t" r="r" b="b"/>
              <a:pathLst>
                <a:path w="1880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80" y="185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1993939" y="4830170"/>
              <a:ext cx="91428" cy="91419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2299014" y="4817800"/>
              <a:ext cx="114938" cy="114927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880" y="477"/>
                  </a:moveTo>
                  <a:lnTo>
                    <a:pt x="1880" y="1880"/>
                  </a:lnTo>
                  <a:lnTo>
                    <a:pt x="452" y="1880"/>
                  </a:lnTo>
                  <a:lnTo>
                    <a:pt x="452" y="477"/>
                  </a:lnTo>
                  <a:close/>
                  <a:moveTo>
                    <a:pt x="226" y="1"/>
                  </a:moveTo>
                  <a:cubicBezTo>
                    <a:pt x="101" y="1"/>
                    <a:pt x="1" y="126"/>
                    <a:pt x="1" y="251"/>
                  </a:cubicBezTo>
                  <a:lnTo>
                    <a:pt x="1" y="2106"/>
                  </a:lnTo>
                  <a:cubicBezTo>
                    <a:pt x="1" y="2231"/>
                    <a:pt x="101" y="2331"/>
                    <a:pt x="226" y="2331"/>
                  </a:cubicBezTo>
                  <a:lnTo>
                    <a:pt x="2106" y="2331"/>
                  </a:lnTo>
                  <a:cubicBezTo>
                    <a:pt x="2231" y="2331"/>
                    <a:pt x="2332" y="2231"/>
                    <a:pt x="2332" y="2106"/>
                  </a:cubicBezTo>
                  <a:lnTo>
                    <a:pt x="2332" y="251"/>
                  </a:lnTo>
                  <a:cubicBezTo>
                    <a:pt x="2332" y="126"/>
                    <a:pt x="2231" y="1"/>
                    <a:pt x="21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-344350" y="4864717"/>
              <a:ext cx="2033307" cy="147059"/>
            </a:xfrm>
            <a:custGeom>
              <a:avLst/>
              <a:gdLst/>
              <a:ahLst/>
              <a:cxnLst/>
              <a:rect l="l" t="t" r="r" b="b"/>
              <a:pathLst>
                <a:path w="41254" h="2984" extrusionOk="0">
                  <a:moveTo>
                    <a:pt x="31229" y="1"/>
                  </a:moveTo>
                  <a:cubicBezTo>
                    <a:pt x="31179" y="1"/>
                    <a:pt x="31103" y="26"/>
                    <a:pt x="31078" y="76"/>
                  </a:cubicBezTo>
                  <a:lnTo>
                    <a:pt x="28622" y="2507"/>
                  </a:lnTo>
                  <a:lnTo>
                    <a:pt x="226" y="2507"/>
                  </a:lnTo>
                  <a:cubicBezTo>
                    <a:pt x="101" y="2507"/>
                    <a:pt x="0" y="2633"/>
                    <a:pt x="0" y="2758"/>
                  </a:cubicBezTo>
                  <a:cubicBezTo>
                    <a:pt x="0" y="2883"/>
                    <a:pt x="101" y="2983"/>
                    <a:pt x="226" y="2983"/>
                  </a:cubicBezTo>
                  <a:lnTo>
                    <a:pt x="28722" y="2983"/>
                  </a:lnTo>
                  <a:cubicBezTo>
                    <a:pt x="28772" y="2983"/>
                    <a:pt x="28848" y="2958"/>
                    <a:pt x="28898" y="2908"/>
                  </a:cubicBezTo>
                  <a:lnTo>
                    <a:pt x="31329" y="477"/>
                  </a:lnTo>
                  <a:lnTo>
                    <a:pt x="41028" y="477"/>
                  </a:lnTo>
                  <a:cubicBezTo>
                    <a:pt x="41154" y="477"/>
                    <a:pt x="41254" y="352"/>
                    <a:pt x="41254" y="227"/>
                  </a:cubicBezTo>
                  <a:cubicBezTo>
                    <a:pt x="41254" y="101"/>
                    <a:pt x="41154" y="1"/>
                    <a:pt x="410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1365850" y="447121"/>
            <a:ext cx="6412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>
            <a:spLocks noGrp="1"/>
          </p:cNvSpPr>
          <p:nvPr>
            <p:ph type="title"/>
          </p:nvPr>
        </p:nvSpPr>
        <p:spPr>
          <a:xfrm>
            <a:off x="720000" y="1418900"/>
            <a:ext cx="3852000" cy="26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1"/>
          <p:cNvGrpSpPr/>
          <p:nvPr/>
        </p:nvGrpSpPr>
        <p:grpSpPr>
          <a:xfrm>
            <a:off x="8589197" y="11222"/>
            <a:ext cx="584466" cy="3946393"/>
            <a:chOff x="8559523" y="791447"/>
            <a:chExt cx="584466" cy="3946393"/>
          </a:xfrm>
        </p:grpSpPr>
        <p:sp>
          <p:nvSpPr>
            <p:cNvPr id="212" name="Google Shape;212;p11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8955190" y="4621461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8736973" y="19643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8578586" y="13822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8996935" y="112825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8736972" y="791447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223;p11"/>
          <p:cNvGrpSpPr/>
          <p:nvPr/>
        </p:nvGrpSpPr>
        <p:grpSpPr>
          <a:xfrm flipH="1">
            <a:off x="-29671" y="1261388"/>
            <a:ext cx="1758614" cy="3882110"/>
            <a:chOff x="7444711" y="1171313"/>
            <a:chExt cx="1758614" cy="3882110"/>
          </a:xfrm>
        </p:grpSpPr>
        <p:sp>
          <p:nvSpPr>
            <p:cNvPr id="224" name="Google Shape;224;p11"/>
            <p:cNvSpPr/>
            <p:nvPr/>
          </p:nvSpPr>
          <p:spPr>
            <a:xfrm rot="10800000" flipH="1">
              <a:off x="8761336" y="4629316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1"/>
            <p:cNvSpPr/>
            <p:nvPr/>
          </p:nvSpPr>
          <p:spPr>
            <a:xfrm rot="10800000" flipH="1">
              <a:off x="8775794" y="321853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 rot="10800000" flipH="1">
              <a:off x="8671046" y="1505624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 rot="10800000" flipH="1">
              <a:off x="8929676" y="42495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 rot="10800000" flipH="1">
              <a:off x="8647890" y="221937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 rot="10800000" flipH="1">
              <a:off x="8936236" y="1171313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 rot="10800000" flipH="1">
              <a:off x="8756339" y="2532485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1"/>
            <p:cNvSpPr/>
            <p:nvPr/>
          </p:nvSpPr>
          <p:spPr>
            <a:xfrm rot="10800000" flipH="1">
              <a:off x="9162470" y="4771784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1"/>
            <p:cNvSpPr/>
            <p:nvPr/>
          </p:nvSpPr>
          <p:spPr>
            <a:xfrm rot="10800000" flipH="1">
              <a:off x="8559411" y="3742207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1"/>
            <p:cNvSpPr/>
            <p:nvPr/>
          </p:nvSpPr>
          <p:spPr>
            <a:xfrm rot="10800000" flipH="1">
              <a:off x="9129864" y="37652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1"/>
            <p:cNvSpPr/>
            <p:nvPr/>
          </p:nvSpPr>
          <p:spPr>
            <a:xfrm rot="10800000" flipH="1">
              <a:off x="9144303" y="271687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1"/>
            <p:cNvSpPr/>
            <p:nvPr/>
          </p:nvSpPr>
          <p:spPr>
            <a:xfrm rot="10800000" flipH="1">
              <a:off x="9067369" y="179563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1"/>
            <p:cNvSpPr/>
            <p:nvPr/>
          </p:nvSpPr>
          <p:spPr>
            <a:xfrm rot="10800000" flipH="1">
              <a:off x="8152594" y="4794384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1"/>
            <p:cNvSpPr/>
            <p:nvPr/>
          </p:nvSpPr>
          <p:spPr>
            <a:xfrm rot="10800000" flipH="1">
              <a:off x="8582114" y="4994409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1"/>
            <p:cNvSpPr/>
            <p:nvPr/>
          </p:nvSpPr>
          <p:spPr>
            <a:xfrm rot="10800000" flipH="1">
              <a:off x="7572936" y="4994400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1"/>
            <p:cNvSpPr/>
            <p:nvPr/>
          </p:nvSpPr>
          <p:spPr>
            <a:xfrm rot="10800000" flipH="1">
              <a:off x="7444711" y="4743982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11"/>
          <p:cNvGrpSpPr/>
          <p:nvPr/>
        </p:nvGrpSpPr>
        <p:grpSpPr>
          <a:xfrm>
            <a:off x="-13250" y="110887"/>
            <a:ext cx="2758303" cy="193976"/>
            <a:chOff x="-344350" y="4817800"/>
            <a:chExt cx="2758303" cy="193976"/>
          </a:xfrm>
        </p:grpSpPr>
        <p:sp>
          <p:nvSpPr>
            <p:cNvPr id="241" name="Google Shape;241;p11"/>
            <p:cNvSpPr/>
            <p:nvPr/>
          </p:nvSpPr>
          <p:spPr>
            <a:xfrm>
              <a:off x="1676492" y="4830170"/>
              <a:ext cx="92660" cy="91419"/>
            </a:xfrm>
            <a:custGeom>
              <a:avLst/>
              <a:gdLst/>
              <a:ahLst/>
              <a:cxnLst/>
              <a:rect l="l" t="t" r="r" b="b"/>
              <a:pathLst>
                <a:path w="1880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80" y="185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1993939" y="4830170"/>
              <a:ext cx="91428" cy="91419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2299014" y="4817800"/>
              <a:ext cx="114938" cy="114927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880" y="477"/>
                  </a:moveTo>
                  <a:lnTo>
                    <a:pt x="1880" y="1880"/>
                  </a:lnTo>
                  <a:lnTo>
                    <a:pt x="452" y="1880"/>
                  </a:lnTo>
                  <a:lnTo>
                    <a:pt x="452" y="477"/>
                  </a:lnTo>
                  <a:close/>
                  <a:moveTo>
                    <a:pt x="226" y="1"/>
                  </a:moveTo>
                  <a:cubicBezTo>
                    <a:pt x="101" y="1"/>
                    <a:pt x="1" y="126"/>
                    <a:pt x="1" y="251"/>
                  </a:cubicBezTo>
                  <a:lnTo>
                    <a:pt x="1" y="2106"/>
                  </a:lnTo>
                  <a:cubicBezTo>
                    <a:pt x="1" y="2231"/>
                    <a:pt x="101" y="2331"/>
                    <a:pt x="226" y="2331"/>
                  </a:cubicBezTo>
                  <a:lnTo>
                    <a:pt x="2106" y="2331"/>
                  </a:lnTo>
                  <a:cubicBezTo>
                    <a:pt x="2231" y="2331"/>
                    <a:pt x="2332" y="2231"/>
                    <a:pt x="2332" y="2106"/>
                  </a:cubicBezTo>
                  <a:lnTo>
                    <a:pt x="2332" y="251"/>
                  </a:lnTo>
                  <a:cubicBezTo>
                    <a:pt x="2332" y="126"/>
                    <a:pt x="2231" y="1"/>
                    <a:pt x="21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1"/>
            <p:cNvSpPr/>
            <p:nvPr/>
          </p:nvSpPr>
          <p:spPr>
            <a:xfrm>
              <a:off x="-344350" y="4864717"/>
              <a:ext cx="2033307" cy="147059"/>
            </a:xfrm>
            <a:custGeom>
              <a:avLst/>
              <a:gdLst/>
              <a:ahLst/>
              <a:cxnLst/>
              <a:rect l="l" t="t" r="r" b="b"/>
              <a:pathLst>
                <a:path w="41254" h="2984" extrusionOk="0">
                  <a:moveTo>
                    <a:pt x="31229" y="1"/>
                  </a:moveTo>
                  <a:cubicBezTo>
                    <a:pt x="31179" y="1"/>
                    <a:pt x="31103" y="26"/>
                    <a:pt x="31078" y="76"/>
                  </a:cubicBezTo>
                  <a:lnTo>
                    <a:pt x="28622" y="2507"/>
                  </a:lnTo>
                  <a:lnTo>
                    <a:pt x="226" y="2507"/>
                  </a:lnTo>
                  <a:cubicBezTo>
                    <a:pt x="101" y="2507"/>
                    <a:pt x="0" y="2633"/>
                    <a:pt x="0" y="2758"/>
                  </a:cubicBezTo>
                  <a:cubicBezTo>
                    <a:pt x="0" y="2883"/>
                    <a:pt x="101" y="2983"/>
                    <a:pt x="226" y="2983"/>
                  </a:cubicBezTo>
                  <a:lnTo>
                    <a:pt x="28722" y="2983"/>
                  </a:lnTo>
                  <a:cubicBezTo>
                    <a:pt x="28772" y="2983"/>
                    <a:pt x="28848" y="2958"/>
                    <a:pt x="28898" y="2908"/>
                  </a:cubicBezTo>
                  <a:lnTo>
                    <a:pt x="31329" y="477"/>
                  </a:lnTo>
                  <a:lnTo>
                    <a:pt x="41028" y="477"/>
                  </a:lnTo>
                  <a:cubicBezTo>
                    <a:pt x="41154" y="477"/>
                    <a:pt x="41254" y="352"/>
                    <a:pt x="41254" y="227"/>
                  </a:cubicBezTo>
                  <a:cubicBezTo>
                    <a:pt x="41254" y="101"/>
                    <a:pt x="41154" y="1"/>
                    <a:pt x="410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11"/>
          <p:cNvSpPr txBox="1">
            <a:spLocks noGrp="1"/>
          </p:cNvSpPr>
          <p:nvPr>
            <p:ph type="title" hasCustomPrompt="1"/>
          </p:nvPr>
        </p:nvSpPr>
        <p:spPr>
          <a:xfrm>
            <a:off x="1365900" y="1626688"/>
            <a:ext cx="6412200" cy="149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46" name="Google Shape;246;p11"/>
          <p:cNvSpPr txBox="1">
            <a:spLocks noGrp="1"/>
          </p:cNvSpPr>
          <p:nvPr>
            <p:ph type="subTitle" idx="1"/>
          </p:nvPr>
        </p:nvSpPr>
        <p:spPr>
          <a:xfrm>
            <a:off x="1365900" y="3123513"/>
            <a:ext cx="6412200" cy="39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13"/>
          <p:cNvGrpSpPr/>
          <p:nvPr/>
        </p:nvGrpSpPr>
        <p:grpSpPr>
          <a:xfrm>
            <a:off x="-7" y="0"/>
            <a:ext cx="625763" cy="3288755"/>
            <a:chOff x="-7" y="0"/>
            <a:chExt cx="625763" cy="3288755"/>
          </a:xfrm>
        </p:grpSpPr>
        <p:sp>
          <p:nvSpPr>
            <p:cNvPr id="250" name="Google Shape;250;p13"/>
            <p:cNvSpPr/>
            <p:nvPr/>
          </p:nvSpPr>
          <p:spPr>
            <a:xfrm>
              <a:off x="201918" y="63821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63976" y="15434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111628" y="3180578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370258" y="4858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88472" y="25155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425521" y="2010319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603052" y="0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-7" y="10291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341846" y="9701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p13"/>
          <p:cNvGrpSpPr/>
          <p:nvPr/>
        </p:nvGrpSpPr>
        <p:grpSpPr>
          <a:xfrm>
            <a:off x="8431104" y="1818952"/>
            <a:ext cx="712884" cy="3324549"/>
            <a:chOff x="8431104" y="1818952"/>
            <a:chExt cx="712884" cy="3324549"/>
          </a:xfrm>
        </p:grpSpPr>
        <p:sp>
          <p:nvSpPr>
            <p:cNvPr id="260" name="Google Shape;260;p13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8955190" y="4621461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8809535" y="5000109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8431104" y="5120924"/>
              <a:ext cx="22704" cy="22577"/>
            </a:xfrm>
            <a:custGeom>
              <a:avLst/>
              <a:gdLst/>
              <a:ahLst/>
              <a:cxnLst/>
              <a:rect l="l" t="t" r="r" b="b"/>
              <a:pathLst>
                <a:path w="1254" h="1247" extrusionOk="0">
                  <a:moveTo>
                    <a:pt x="615" y="0"/>
                  </a:moveTo>
                  <a:cubicBezTo>
                    <a:pt x="452" y="0"/>
                    <a:pt x="289" y="56"/>
                    <a:pt x="176" y="169"/>
                  </a:cubicBezTo>
                  <a:cubicBezTo>
                    <a:pt x="51" y="294"/>
                    <a:pt x="0" y="445"/>
                    <a:pt x="0" y="620"/>
                  </a:cubicBezTo>
                  <a:cubicBezTo>
                    <a:pt x="0" y="771"/>
                    <a:pt x="51" y="946"/>
                    <a:pt x="176" y="1071"/>
                  </a:cubicBezTo>
                  <a:cubicBezTo>
                    <a:pt x="301" y="1172"/>
                    <a:pt x="452" y="1247"/>
                    <a:pt x="627" y="1247"/>
                  </a:cubicBezTo>
                  <a:cubicBezTo>
                    <a:pt x="777" y="1247"/>
                    <a:pt x="928" y="1172"/>
                    <a:pt x="1053" y="1071"/>
                  </a:cubicBezTo>
                  <a:cubicBezTo>
                    <a:pt x="1178" y="946"/>
                    <a:pt x="1254" y="771"/>
                    <a:pt x="1254" y="620"/>
                  </a:cubicBezTo>
                  <a:cubicBezTo>
                    <a:pt x="1254" y="445"/>
                    <a:pt x="1178" y="294"/>
                    <a:pt x="1053" y="169"/>
                  </a:cubicBezTo>
                  <a:cubicBezTo>
                    <a:pt x="940" y="56"/>
                    <a:pt x="777" y="0"/>
                    <a:pt x="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13"/>
          <p:cNvGrpSpPr/>
          <p:nvPr/>
        </p:nvGrpSpPr>
        <p:grpSpPr>
          <a:xfrm>
            <a:off x="818699" y="4915675"/>
            <a:ext cx="616750" cy="78715"/>
            <a:chOff x="818699" y="4915675"/>
            <a:chExt cx="616750" cy="78715"/>
          </a:xfrm>
        </p:grpSpPr>
        <p:sp>
          <p:nvSpPr>
            <p:cNvPr id="270" name="Google Shape;270;p13"/>
            <p:cNvSpPr/>
            <p:nvPr/>
          </p:nvSpPr>
          <p:spPr>
            <a:xfrm flipH="1">
              <a:off x="1356776" y="4915675"/>
              <a:ext cx="78673" cy="78715"/>
            </a:xfrm>
            <a:custGeom>
              <a:avLst/>
              <a:gdLst/>
              <a:ahLst/>
              <a:cxnLst/>
              <a:rect l="l" t="t" r="r" b="b"/>
              <a:pathLst>
                <a:path w="1880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880" y="1880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 flipH="1">
              <a:off x="1088282" y="4915675"/>
              <a:ext cx="77627" cy="78715"/>
            </a:xfrm>
            <a:custGeom>
              <a:avLst/>
              <a:gdLst/>
              <a:ahLst/>
              <a:cxnLst/>
              <a:rect l="l" t="t" r="r" b="b"/>
              <a:pathLst>
                <a:path w="1855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855" y="1880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 flipH="1">
              <a:off x="818699" y="4915675"/>
              <a:ext cx="78715" cy="7871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880" y="1880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273;p13"/>
          <p:cNvGrpSpPr/>
          <p:nvPr/>
        </p:nvGrpSpPr>
        <p:grpSpPr>
          <a:xfrm>
            <a:off x="259675" y="4807625"/>
            <a:ext cx="425883" cy="216100"/>
            <a:chOff x="259675" y="4807625"/>
            <a:chExt cx="425883" cy="216100"/>
          </a:xfrm>
        </p:grpSpPr>
        <p:sp>
          <p:nvSpPr>
            <p:cNvPr id="274" name="Google Shape;274;p13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3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13"/>
          <p:cNvSpPr txBox="1">
            <a:spLocks noGrp="1"/>
          </p:cNvSpPr>
          <p:nvPr>
            <p:ph type="subTitle" idx="1"/>
          </p:nvPr>
        </p:nvSpPr>
        <p:spPr>
          <a:xfrm>
            <a:off x="1826474" y="3598354"/>
            <a:ext cx="2331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2"/>
          </p:nvPr>
        </p:nvSpPr>
        <p:spPr>
          <a:xfrm>
            <a:off x="1826486" y="4003657"/>
            <a:ext cx="23310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13"/>
          <p:cNvSpPr txBox="1">
            <a:spLocks noGrp="1"/>
          </p:cNvSpPr>
          <p:nvPr>
            <p:ph type="title" hasCustomPrompt="1"/>
          </p:nvPr>
        </p:nvSpPr>
        <p:spPr>
          <a:xfrm>
            <a:off x="859800" y="3821100"/>
            <a:ext cx="5397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80" name="Google Shape;280;p13"/>
          <p:cNvSpPr txBox="1">
            <a:spLocks noGrp="1"/>
          </p:cNvSpPr>
          <p:nvPr>
            <p:ph type="subTitle" idx="3"/>
          </p:nvPr>
        </p:nvSpPr>
        <p:spPr>
          <a:xfrm>
            <a:off x="6092999" y="3599918"/>
            <a:ext cx="2331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1" name="Google Shape;281;p13"/>
          <p:cNvSpPr txBox="1">
            <a:spLocks noGrp="1"/>
          </p:cNvSpPr>
          <p:nvPr>
            <p:ph type="subTitle" idx="4"/>
          </p:nvPr>
        </p:nvSpPr>
        <p:spPr>
          <a:xfrm>
            <a:off x="6093011" y="3994111"/>
            <a:ext cx="23310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3"/>
          <p:cNvSpPr txBox="1">
            <a:spLocks noGrp="1"/>
          </p:cNvSpPr>
          <p:nvPr>
            <p:ph type="title" idx="5" hasCustomPrompt="1"/>
          </p:nvPr>
        </p:nvSpPr>
        <p:spPr>
          <a:xfrm>
            <a:off x="5126400" y="3821100"/>
            <a:ext cx="5397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83" name="Google Shape;283;p13"/>
          <p:cNvSpPr txBox="1">
            <a:spLocks noGrp="1"/>
          </p:cNvSpPr>
          <p:nvPr>
            <p:ph type="subTitle" idx="6"/>
          </p:nvPr>
        </p:nvSpPr>
        <p:spPr>
          <a:xfrm>
            <a:off x="1826474" y="1841350"/>
            <a:ext cx="2331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4" name="Google Shape;284;p13"/>
          <p:cNvSpPr txBox="1">
            <a:spLocks noGrp="1"/>
          </p:cNvSpPr>
          <p:nvPr>
            <p:ph type="subTitle" idx="7"/>
          </p:nvPr>
        </p:nvSpPr>
        <p:spPr>
          <a:xfrm>
            <a:off x="1826486" y="2235544"/>
            <a:ext cx="23310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3"/>
          <p:cNvSpPr txBox="1">
            <a:spLocks noGrp="1"/>
          </p:cNvSpPr>
          <p:nvPr>
            <p:ph type="title" idx="8" hasCustomPrompt="1"/>
          </p:nvPr>
        </p:nvSpPr>
        <p:spPr>
          <a:xfrm>
            <a:off x="859800" y="2045175"/>
            <a:ext cx="5397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86" name="Google Shape;286;p13"/>
          <p:cNvSpPr txBox="1">
            <a:spLocks noGrp="1"/>
          </p:cNvSpPr>
          <p:nvPr>
            <p:ph type="subTitle" idx="9"/>
          </p:nvPr>
        </p:nvSpPr>
        <p:spPr>
          <a:xfrm>
            <a:off x="6092999" y="1841350"/>
            <a:ext cx="2331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7" name="Google Shape;287;p13"/>
          <p:cNvSpPr txBox="1">
            <a:spLocks noGrp="1"/>
          </p:cNvSpPr>
          <p:nvPr>
            <p:ph type="subTitle" idx="13"/>
          </p:nvPr>
        </p:nvSpPr>
        <p:spPr>
          <a:xfrm>
            <a:off x="6093011" y="2235544"/>
            <a:ext cx="23310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13"/>
          <p:cNvSpPr txBox="1">
            <a:spLocks noGrp="1"/>
          </p:cNvSpPr>
          <p:nvPr>
            <p:ph type="title" idx="14" hasCustomPrompt="1"/>
          </p:nvPr>
        </p:nvSpPr>
        <p:spPr>
          <a:xfrm>
            <a:off x="5126400" y="2045175"/>
            <a:ext cx="5397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89" name="Google Shape;289;p13"/>
          <p:cNvSpPr txBox="1">
            <a:spLocks noGrp="1"/>
          </p:cNvSpPr>
          <p:nvPr>
            <p:ph type="title" idx="15"/>
          </p:nvPr>
        </p:nvSpPr>
        <p:spPr>
          <a:xfrm>
            <a:off x="1518250" y="447121"/>
            <a:ext cx="6412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9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"/>
          <p:cNvSpPr txBox="1">
            <a:spLocks noGrp="1"/>
          </p:cNvSpPr>
          <p:nvPr>
            <p:ph type="title"/>
          </p:nvPr>
        </p:nvSpPr>
        <p:spPr>
          <a:xfrm>
            <a:off x="720000" y="446798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subTitle" idx="1"/>
          </p:nvPr>
        </p:nvSpPr>
        <p:spPr>
          <a:xfrm>
            <a:off x="735125" y="3019309"/>
            <a:ext cx="2331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3" name="Google Shape;293;p14"/>
          <p:cNvSpPr txBox="1">
            <a:spLocks noGrp="1"/>
          </p:cNvSpPr>
          <p:nvPr>
            <p:ph type="subTitle" idx="2"/>
          </p:nvPr>
        </p:nvSpPr>
        <p:spPr>
          <a:xfrm>
            <a:off x="735125" y="3413502"/>
            <a:ext cx="23310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4"/>
          <p:cNvSpPr txBox="1">
            <a:spLocks noGrp="1"/>
          </p:cNvSpPr>
          <p:nvPr>
            <p:ph type="title" idx="3" hasCustomPrompt="1"/>
          </p:nvPr>
        </p:nvSpPr>
        <p:spPr>
          <a:xfrm>
            <a:off x="1630775" y="2229958"/>
            <a:ext cx="5397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95" name="Google Shape;295;p14"/>
          <p:cNvSpPr txBox="1">
            <a:spLocks noGrp="1"/>
          </p:cNvSpPr>
          <p:nvPr>
            <p:ph type="subTitle" idx="4"/>
          </p:nvPr>
        </p:nvSpPr>
        <p:spPr>
          <a:xfrm>
            <a:off x="6017905" y="3019309"/>
            <a:ext cx="2331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6" name="Google Shape;296;p14"/>
          <p:cNvSpPr txBox="1">
            <a:spLocks noGrp="1"/>
          </p:cNvSpPr>
          <p:nvPr>
            <p:ph type="subTitle" idx="5"/>
          </p:nvPr>
        </p:nvSpPr>
        <p:spPr>
          <a:xfrm>
            <a:off x="6017905" y="3413502"/>
            <a:ext cx="23310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14"/>
          <p:cNvSpPr txBox="1">
            <a:spLocks noGrp="1"/>
          </p:cNvSpPr>
          <p:nvPr>
            <p:ph type="title" idx="6" hasCustomPrompt="1"/>
          </p:nvPr>
        </p:nvSpPr>
        <p:spPr>
          <a:xfrm>
            <a:off x="6913555" y="2229958"/>
            <a:ext cx="5397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98" name="Google Shape;298;p14"/>
          <p:cNvSpPr/>
          <p:nvPr/>
        </p:nvSpPr>
        <p:spPr>
          <a:xfrm>
            <a:off x="7543575" y="4771600"/>
            <a:ext cx="834900" cy="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4"/>
          <p:cNvSpPr/>
          <p:nvPr/>
        </p:nvSpPr>
        <p:spPr>
          <a:xfrm>
            <a:off x="7543575" y="4945107"/>
            <a:ext cx="1199100" cy="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4"/>
          <p:cNvSpPr/>
          <p:nvPr/>
        </p:nvSpPr>
        <p:spPr>
          <a:xfrm>
            <a:off x="8530275" y="4771600"/>
            <a:ext cx="212400" cy="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14"/>
          <p:cNvGrpSpPr/>
          <p:nvPr/>
        </p:nvGrpSpPr>
        <p:grpSpPr>
          <a:xfrm>
            <a:off x="-7" y="1128258"/>
            <a:ext cx="584466" cy="3281784"/>
            <a:chOff x="8559523" y="1128258"/>
            <a:chExt cx="584466" cy="3281784"/>
          </a:xfrm>
        </p:grpSpPr>
        <p:sp>
          <p:nvSpPr>
            <p:cNvPr id="302" name="Google Shape;302;p14"/>
            <p:cNvSpPr/>
            <p:nvPr/>
          </p:nvSpPr>
          <p:spPr>
            <a:xfrm>
              <a:off x="8559523" y="273560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8623363" y="4301955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9016004" y="2994926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8736973" y="19643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9121267" y="370290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9034598" y="1818952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8700096" y="3562403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8578586" y="138224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8996935" y="1128258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14"/>
          <p:cNvGrpSpPr/>
          <p:nvPr/>
        </p:nvGrpSpPr>
        <p:grpSpPr>
          <a:xfrm flipH="1">
            <a:off x="7848585" y="0"/>
            <a:ext cx="1295404" cy="3623066"/>
            <a:chOff x="-7" y="0"/>
            <a:chExt cx="1295404" cy="3623066"/>
          </a:xfrm>
        </p:grpSpPr>
        <p:grpSp>
          <p:nvGrpSpPr>
            <p:cNvPr id="312" name="Google Shape;312;p14"/>
            <p:cNvGrpSpPr/>
            <p:nvPr/>
          </p:nvGrpSpPr>
          <p:grpSpPr>
            <a:xfrm>
              <a:off x="-7" y="0"/>
              <a:ext cx="643914" cy="3623066"/>
              <a:chOff x="-7" y="0"/>
              <a:chExt cx="643914" cy="3623066"/>
            </a:xfrm>
          </p:grpSpPr>
          <p:sp>
            <p:nvSpPr>
              <p:cNvPr id="313" name="Google Shape;313;p14"/>
              <p:cNvSpPr/>
              <p:nvPr/>
            </p:nvSpPr>
            <p:spPr>
              <a:xfrm>
                <a:off x="201918" y="63821"/>
                <a:ext cx="72619" cy="101243"/>
              </a:xfrm>
              <a:custGeom>
                <a:avLst/>
                <a:gdLst/>
                <a:ahLst/>
                <a:cxnLst/>
                <a:rect l="l" t="t" r="r" b="b"/>
                <a:pathLst>
                  <a:path w="4011" h="5592" extrusionOk="0">
                    <a:moveTo>
                      <a:pt x="3663" y="1"/>
                    </a:moveTo>
                    <a:cubicBezTo>
                      <a:pt x="3555" y="1"/>
                      <a:pt x="3449" y="56"/>
                      <a:pt x="3384" y="153"/>
                    </a:cubicBezTo>
                    <a:lnTo>
                      <a:pt x="76" y="5090"/>
                    </a:lnTo>
                    <a:cubicBezTo>
                      <a:pt x="1" y="5241"/>
                      <a:pt x="26" y="5441"/>
                      <a:pt x="176" y="5542"/>
                    </a:cubicBezTo>
                    <a:cubicBezTo>
                      <a:pt x="226" y="5567"/>
                      <a:pt x="276" y="5592"/>
                      <a:pt x="351" y="5592"/>
                    </a:cubicBezTo>
                    <a:cubicBezTo>
                      <a:pt x="452" y="5592"/>
                      <a:pt x="552" y="5542"/>
                      <a:pt x="602" y="5441"/>
                    </a:cubicBezTo>
                    <a:lnTo>
                      <a:pt x="3910" y="504"/>
                    </a:lnTo>
                    <a:cubicBezTo>
                      <a:pt x="4011" y="354"/>
                      <a:pt x="3960" y="153"/>
                      <a:pt x="3835" y="53"/>
                    </a:cubicBezTo>
                    <a:cubicBezTo>
                      <a:pt x="3782" y="17"/>
                      <a:pt x="3722" y="1"/>
                      <a:pt x="36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4"/>
              <p:cNvSpPr/>
              <p:nvPr/>
            </p:nvSpPr>
            <p:spPr>
              <a:xfrm>
                <a:off x="63976" y="1543415"/>
                <a:ext cx="59909" cy="10863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6000" extrusionOk="0">
                    <a:moveTo>
                      <a:pt x="370" y="1"/>
                    </a:moveTo>
                    <a:cubicBezTo>
                      <a:pt x="321" y="1"/>
                      <a:pt x="271" y="12"/>
                      <a:pt x="226" y="35"/>
                    </a:cubicBezTo>
                    <a:cubicBezTo>
                      <a:pt x="76" y="110"/>
                      <a:pt x="0" y="285"/>
                      <a:pt x="76" y="461"/>
                    </a:cubicBezTo>
                    <a:lnTo>
                      <a:pt x="2682" y="5824"/>
                    </a:lnTo>
                    <a:cubicBezTo>
                      <a:pt x="2732" y="5924"/>
                      <a:pt x="2833" y="5999"/>
                      <a:pt x="2958" y="5999"/>
                    </a:cubicBezTo>
                    <a:cubicBezTo>
                      <a:pt x="3008" y="5999"/>
                      <a:pt x="3058" y="5974"/>
                      <a:pt x="3083" y="5974"/>
                    </a:cubicBezTo>
                    <a:cubicBezTo>
                      <a:pt x="3259" y="5874"/>
                      <a:pt x="3309" y="5699"/>
                      <a:pt x="3234" y="5548"/>
                    </a:cubicBezTo>
                    <a:lnTo>
                      <a:pt x="652" y="185"/>
                    </a:lnTo>
                    <a:cubicBezTo>
                      <a:pt x="599" y="62"/>
                      <a:pt x="485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4"/>
              <p:cNvSpPr/>
              <p:nvPr/>
            </p:nvSpPr>
            <p:spPr>
              <a:xfrm>
                <a:off x="111628" y="3180578"/>
                <a:ext cx="60362" cy="108177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5975" extrusionOk="0">
                    <a:moveTo>
                      <a:pt x="2984" y="1"/>
                    </a:moveTo>
                    <a:cubicBezTo>
                      <a:pt x="2870" y="1"/>
                      <a:pt x="2759" y="57"/>
                      <a:pt x="2707" y="160"/>
                    </a:cubicBezTo>
                    <a:lnTo>
                      <a:pt x="75" y="5524"/>
                    </a:lnTo>
                    <a:cubicBezTo>
                      <a:pt x="0" y="5674"/>
                      <a:pt x="75" y="5850"/>
                      <a:pt x="226" y="5925"/>
                    </a:cubicBezTo>
                    <a:cubicBezTo>
                      <a:pt x="276" y="5950"/>
                      <a:pt x="326" y="5975"/>
                      <a:pt x="351" y="5975"/>
                    </a:cubicBezTo>
                    <a:cubicBezTo>
                      <a:pt x="476" y="5975"/>
                      <a:pt x="577" y="5900"/>
                      <a:pt x="652" y="5800"/>
                    </a:cubicBezTo>
                    <a:lnTo>
                      <a:pt x="3258" y="436"/>
                    </a:lnTo>
                    <a:cubicBezTo>
                      <a:pt x="3333" y="286"/>
                      <a:pt x="3283" y="110"/>
                      <a:pt x="3133" y="35"/>
                    </a:cubicBezTo>
                    <a:cubicBezTo>
                      <a:pt x="3086" y="12"/>
                      <a:pt x="3035" y="1"/>
                      <a:pt x="29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4"/>
              <p:cNvSpPr/>
              <p:nvPr/>
            </p:nvSpPr>
            <p:spPr>
              <a:xfrm>
                <a:off x="370258" y="485866"/>
                <a:ext cx="59022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59" extrusionOk="0">
                    <a:moveTo>
                      <a:pt x="1630" y="627"/>
                    </a:moveTo>
                    <a:cubicBezTo>
                      <a:pt x="2181" y="627"/>
                      <a:pt x="2632" y="1078"/>
                      <a:pt x="2632" y="1629"/>
                    </a:cubicBezTo>
                    <a:cubicBezTo>
                      <a:pt x="2632" y="2181"/>
                      <a:pt x="2181" y="2632"/>
                      <a:pt x="1630" y="2632"/>
                    </a:cubicBezTo>
                    <a:cubicBezTo>
                      <a:pt x="1079" y="2632"/>
                      <a:pt x="627" y="2181"/>
                      <a:pt x="627" y="1629"/>
                    </a:cubicBezTo>
                    <a:cubicBezTo>
                      <a:pt x="627" y="1078"/>
                      <a:pt x="1079" y="627"/>
                      <a:pt x="1630" y="627"/>
                    </a:cubicBezTo>
                    <a:close/>
                    <a:moveTo>
                      <a:pt x="1630" y="0"/>
                    </a:moveTo>
                    <a:cubicBezTo>
                      <a:pt x="728" y="0"/>
                      <a:pt x="1" y="727"/>
                      <a:pt x="1" y="1629"/>
                    </a:cubicBezTo>
                    <a:cubicBezTo>
                      <a:pt x="1" y="2531"/>
                      <a:pt x="728" y="3258"/>
                      <a:pt x="1630" y="3258"/>
                    </a:cubicBezTo>
                    <a:cubicBezTo>
                      <a:pt x="2532" y="3258"/>
                      <a:pt x="3259" y="2531"/>
                      <a:pt x="3259" y="1629"/>
                    </a:cubicBezTo>
                    <a:cubicBezTo>
                      <a:pt x="3259" y="727"/>
                      <a:pt x="2532" y="0"/>
                      <a:pt x="16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4"/>
              <p:cNvSpPr/>
              <p:nvPr/>
            </p:nvSpPr>
            <p:spPr>
              <a:xfrm>
                <a:off x="88472" y="2515527"/>
                <a:ext cx="59022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85" extrusionOk="0">
                    <a:moveTo>
                      <a:pt x="1630" y="628"/>
                    </a:moveTo>
                    <a:cubicBezTo>
                      <a:pt x="2181" y="628"/>
                      <a:pt x="2632" y="1079"/>
                      <a:pt x="2632" y="1630"/>
                    </a:cubicBezTo>
                    <a:cubicBezTo>
                      <a:pt x="2632" y="2181"/>
                      <a:pt x="2181" y="2658"/>
                      <a:pt x="1630" y="2658"/>
                    </a:cubicBezTo>
                    <a:cubicBezTo>
                      <a:pt x="1079" y="2658"/>
                      <a:pt x="627" y="2181"/>
                      <a:pt x="627" y="1630"/>
                    </a:cubicBezTo>
                    <a:cubicBezTo>
                      <a:pt x="627" y="1079"/>
                      <a:pt x="1079" y="628"/>
                      <a:pt x="1630" y="628"/>
                    </a:cubicBezTo>
                    <a:close/>
                    <a:moveTo>
                      <a:pt x="1630" y="1"/>
                    </a:moveTo>
                    <a:cubicBezTo>
                      <a:pt x="728" y="1"/>
                      <a:pt x="1" y="728"/>
                      <a:pt x="1" y="1630"/>
                    </a:cubicBezTo>
                    <a:cubicBezTo>
                      <a:pt x="1" y="2532"/>
                      <a:pt x="728" y="3284"/>
                      <a:pt x="1630" y="3284"/>
                    </a:cubicBezTo>
                    <a:cubicBezTo>
                      <a:pt x="2532" y="3284"/>
                      <a:pt x="3259" y="2532"/>
                      <a:pt x="3259" y="1630"/>
                    </a:cubicBezTo>
                    <a:cubicBezTo>
                      <a:pt x="3259" y="728"/>
                      <a:pt x="2532" y="1"/>
                      <a:pt x="16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4"/>
              <p:cNvSpPr/>
              <p:nvPr/>
            </p:nvSpPr>
            <p:spPr>
              <a:xfrm>
                <a:off x="376818" y="3564044"/>
                <a:ext cx="59004" cy="59022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3260" extrusionOk="0">
                    <a:moveTo>
                      <a:pt x="1629" y="627"/>
                    </a:moveTo>
                    <a:cubicBezTo>
                      <a:pt x="2180" y="627"/>
                      <a:pt x="2632" y="1079"/>
                      <a:pt x="2632" y="1630"/>
                    </a:cubicBezTo>
                    <a:cubicBezTo>
                      <a:pt x="2632" y="2181"/>
                      <a:pt x="2180" y="2632"/>
                      <a:pt x="1629" y="2632"/>
                    </a:cubicBezTo>
                    <a:cubicBezTo>
                      <a:pt x="1078" y="2632"/>
                      <a:pt x="627" y="2181"/>
                      <a:pt x="627" y="1630"/>
                    </a:cubicBezTo>
                    <a:cubicBezTo>
                      <a:pt x="627" y="1079"/>
                      <a:pt x="1078" y="627"/>
                      <a:pt x="1629" y="627"/>
                    </a:cubicBezTo>
                    <a:close/>
                    <a:moveTo>
                      <a:pt x="1629" y="1"/>
                    </a:moveTo>
                    <a:cubicBezTo>
                      <a:pt x="727" y="1"/>
                      <a:pt x="0" y="728"/>
                      <a:pt x="0" y="1630"/>
                    </a:cubicBezTo>
                    <a:cubicBezTo>
                      <a:pt x="0" y="2532"/>
                      <a:pt x="727" y="3259"/>
                      <a:pt x="1629" y="3259"/>
                    </a:cubicBezTo>
                    <a:cubicBezTo>
                      <a:pt x="2531" y="3259"/>
                      <a:pt x="3258" y="2532"/>
                      <a:pt x="3258" y="1630"/>
                    </a:cubicBezTo>
                    <a:cubicBezTo>
                      <a:pt x="3258" y="728"/>
                      <a:pt x="2531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4"/>
              <p:cNvSpPr/>
              <p:nvPr/>
            </p:nvSpPr>
            <p:spPr>
              <a:xfrm>
                <a:off x="196921" y="2238919"/>
                <a:ext cx="22722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69" extrusionOk="0">
                    <a:moveTo>
                      <a:pt x="625" y="0"/>
                    </a:moveTo>
                    <a:cubicBezTo>
                      <a:pt x="461" y="0"/>
                      <a:pt x="295" y="72"/>
                      <a:pt x="176" y="191"/>
                    </a:cubicBezTo>
                    <a:cubicBezTo>
                      <a:pt x="151" y="216"/>
                      <a:pt x="126" y="241"/>
                      <a:pt x="101" y="291"/>
                    </a:cubicBezTo>
                    <a:cubicBezTo>
                      <a:pt x="76" y="317"/>
                      <a:pt x="51" y="342"/>
                      <a:pt x="51" y="392"/>
                    </a:cubicBezTo>
                    <a:cubicBezTo>
                      <a:pt x="26" y="417"/>
                      <a:pt x="26" y="467"/>
                      <a:pt x="1" y="517"/>
                    </a:cubicBezTo>
                    <a:cubicBezTo>
                      <a:pt x="1" y="542"/>
                      <a:pt x="1" y="592"/>
                      <a:pt x="1" y="642"/>
                    </a:cubicBezTo>
                    <a:cubicBezTo>
                      <a:pt x="1" y="793"/>
                      <a:pt x="51" y="943"/>
                      <a:pt x="176" y="1068"/>
                    </a:cubicBezTo>
                    <a:cubicBezTo>
                      <a:pt x="302" y="1194"/>
                      <a:pt x="452" y="1269"/>
                      <a:pt x="627" y="1269"/>
                    </a:cubicBezTo>
                    <a:cubicBezTo>
                      <a:pt x="778" y="1269"/>
                      <a:pt x="953" y="1194"/>
                      <a:pt x="1054" y="1068"/>
                    </a:cubicBezTo>
                    <a:cubicBezTo>
                      <a:pt x="1179" y="943"/>
                      <a:pt x="1254" y="793"/>
                      <a:pt x="1254" y="642"/>
                    </a:cubicBezTo>
                    <a:cubicBezTo>
                      <a:pt x="1254" y="592"/>
                      <a:pt x="1254" y="542"/>
                      <a:pt x="1229" y="517"/>
                    </a:cubicBezTo>
                    <a:cubicBezTo>
                      <a:pt x="1229" y="467"/>
                      <a:pt x="1204" y="417"/>
                      <a:pt x="1204" y="392"/>
                    </a:cubicBezTo>
                    <a:cubicBezTo>
                      <a:pt x="1179" y="342"/>
                      <a:pt x="1154" y="317"/>
                      <a:pt x="1154" y="291"/>
                    </a:cubicBezTo>
                    <a:cubicBezTo>
                      <a:pt x="1129" y="241"/>
                      <a:pt x="1104" y="216"/>
                      <a:pt x="1054" y="191"/>
                    </a:cubicBezTo>
                    <a:cubicBezTo>
                      <a:pt x="1028" y="166"/>
                      <a:pt x="1003" y="141"/>
                      <a:pt x="978" y="116"/>
                    </a:cubicBezTo>
                    <a:cubicBezTo>
                      <a:pt x="928" y="91"/>
                      <a:pt x="903" y="66"/>
                      <a:pt x="853" y="41"/>
                    </a:cubicBezTo>
                    <a:cubicBezTo>
                      <a:pt x="828" y="41"/>
                      <a:pt x="778" y="16"/>
                      <a:pt x="753" y="16"/>
                    </a:cubicBezTo>
                    <a:cubicBezTo>
                      <a:pt x="711" y="5"/>
                      <a:pt x="668" y="0"/>
                      <a:pt x="6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4"/>
              <p:cNvSpPr/>
              <p:nvPr/>
            </p:nvSpPr>
            <p:spPr>
              <a:xfrm>
                <a:off x="603052" y="0"/>
                <a:ext cx="22704" cy="2259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48" extrusionOk="0">
                    <a:moveTo>
                      <a:pt x="614" y="0"/>
                    </a:moveTo>
                    <a:cubicBezTo>
                      <a:pt x="451" y="0"/>
                      <a:pt x="288" y="57"/>
                      <a:pt x="176" y="169"/>
                    </a:cubicBezTo>
                    <a:cubicBezTo>
                      <a:pt x="150" y="194"/>
                      <a:pt x="125" y="219"/>
                      <a:pt x="100" y="270"/>
                    </a:cubicBezTo>
                    <a:cubicBezTo>
                      <a:pt x="75" y="295"/>
                      <a:pt x="50" y="320"/>
                      <a:pt x="50" y="370"/>
                    </a:cubicBezTo>
                    <a:cubicBezTo>
                      <a:pt x="25" y="395"/>
                      <a:pt x="0" y="445"/>
                      <a:pt x="0" y="495"/>
                    </a:cubicBezTo>
                    <a:cubicBezTo>
                      <a:pt x="0" y="520"/>
                      <a:pt x="0" y="570"/>
                      <a:pt x="0" y="620"/>
                    </a:cubicBezTo>
                    <a:cubicBezTo>
                      <a:pt x="0" y="771"/>
                      <a:pt x="50" y="946"/>
                      <a:pt x="176" y="1047"/>
                    </a:cubicBezTo>
                    <a:cubicBezTo>
                      <a:pt x="301" y="1172"/>
                      <a:pt x="451" y="1247"/>
                      <a:pt x="627" y="1247"/>
                    </a:cubicBezTo>
                    <a:cubicBezTo>
                      <a:pt x="777" y="1247"/>
                      <a:pt x="952" y="1172"/>
                      <a:pt x="1053" y="1047"/>
                    </a:cubicBezTo>
                    <a:cubicBezTo>
                      <a:pt x="1178" y="946"/>
                      <a:pt x="1253" y="771"/>
                      <a:pt x="1253" y="620"/>
                    </a:cubicBezTo>
                    <a:cubicBezTo>
                      <a:pt x="1253" y="570"/>
                      <a:pt x="1228" y="520"/>
                      <a:pt x="1228" y="495"/>
                    </a:cubicBezTo>
                    <a:cubicBezTo>
                      <a:pt x="1228" y="445"/>
                      <a:pt x="1203" y="395"/>
                      <a:pt x="1203" y="370"/>
                    </a:cubicBezTo>
                    <a:cubicBezTo>
                      <a:pt x="1178" y="320"/>
                      <a:pt x="1153" y="295"/>
                      <a:pt x="1128" y="270"/>
                    </a:cubicBezTo>
                    <a:cubicBezTo>
                      <a:pt x="1103" y="219"/>
                      <a:pt x="1078" y="194"/>
                      <a:pt x="1053" y="169"/>
                    </a:cubicBezTo>
                    <a:cubicBezTo>
                      <a:pt x="940" y="57"/>
                      <a:pt x="777" y="0"/>
                      <a:pt x="6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4"/>
              <p:cNvSpPr/>
              <p:nvPr/>
            </p:nvSpPr>
            <p:spPr>
              <a:xfrm>
                <a:off x="-7" y="1029179"/>
                <a:ext cx="22704" cy="22993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70" extrusionOk="0">
                    <a:moveTo>
                      <a:pt x="615" y="1"/>
                    </a:moveTo>
                    <a:cubicBezTo>
                      <a:pt x="445" y="1"/>
                      <a:pt x="295" y="73"/>
                      <a:pt x="176" y="192"/>
                    </a:cubicBezTo>
                    <a:cubicBezTo>
                      <a:pt x="151" y="217"/>
                      <a:pt x="126" y="242"/>
                      <a:pt x="101" y="292"/>
                    </a:cubicBezTo>
                    <a:cubicBezTo>
                      <a:pt x="76" y="317"/>
                      <a:pt x="51" y="342"/>
                      <a:pt x="51" y="392"/>
                    </a:cubicBezTo>
                    <a:cubicBezTo>
                      <a:pt x="26" y="417"/>
                      <a:pt x="1" y="467"/>
                      <a:pt x="1" y="518"/>
                    </a:cubicBezTo>
                    <a:cubicBezTo>
                      <a:pt x="1" y="543"/>
                      <a:pt x="1" y="593"/>
                      <a:pt x="1" y="643"/>
                    </a:cubicBezTo>
                    <a:cubicBezTo>
                      <a:pt x="1" y="793"/>
                      <a:pt x="51" y="969"/>
                      <a:pt x="176" y="1069"/>
                    </a:cubicBezTo>
                    <a:cubicBezTo>
                      <a:pt x="301" y="1194"/>
                      <a:pt x="452" y="1269"/>
                      <a:pt x="627" y="1269"/>
                    </a:cubicBezTo>
                    <a:cubicBezTo>
                      <a:pt x="652" y="1269"/>
                      <a:pt x="702" y="1244"/>
                      <a:pt x="753" y="1244"/>
                    </a:cubicBezTo>
                    <a:cubicBezTo>
                      <a:pt x="778" y="1244"/>
                      <a:pt x="828" y="1219"/>
                      <a:pt x="853" y="1219"/>
                    </a:cubicBezTo>
                    <a:cubicBezTo>
                      <a:pt x="903" y="1194"/>
                      <a:pt x="928" y="1169"/>
                      <a:pt x="978" y="1144"/>
                    </a:cubicBezTo>
                    <a:cubicBezTo>
                      <a:pt x="1003" y="1119"/>
                      <a:pt x="1028" y="1094"/>
                      <a:pt x="1053" y="1069"/>
                    </a:cubicBezTo>
                    <a:cubicBezTo>
                      <a:pt x="1179" y="969"/>
                      <a:pt x="1254" y="793"/>
                      <a:pt x="1254" y="643"/>
                    </a:cubicBezTo>
                    <a:cubicBezTo>
                      <a:pt x="1254" y="593"/>
                      <a:pt x="1229" y="543"/>
                      <a:pt x="1229" y="518"/>
                    </a:cubicBezTo>
                    <a:cubicBezTo>
                      <a:pt x="1229" y="467"/>
                      <a:pt x="1204" y="417"/>
                      <a:pt x="1204" y="392"/>
                    </a:cubicBezTo>
                    <a:cubicBezTo>
                      <a:pt x="1179" y="342"/>
                      <a:pt x="1154" y="317"/>
                      <a:pt x="1128" y="292"/>
                    </a:cubicBezTo>
                    <a:cubicBezTo>
                      <a:pt x="1128" y="242"/>
                      <a:pt x="1078" y="217"/>
                      <a:pt x="1053" y="192"/>
                    </a:cubicBezTo>
                    <a:cubicBezTo>
                      <a:pt x="1028" y="167"/>
                      <a:pt x="1003" y="142"/>
                      <a:pt x="978" y="117"/>
                    </a:cubicBezTo>
                    <a:cubicBezTo>
                      <a:pt x="928" y="92"/>
                      <a:pt x="903" y="66"/>
                      <a:pt x="853" y="41"/>
                    </a:cubicBezTo>
                    <a:cubicBezTo>
                      <a:pt x="828" y="41"/>
                      <a:pt x="778" y="16"/>
                      <a:pt x="753" y="16"/>
                    </a:cubicBezTo>
                    <a:cubicBezTo>
                      <a:pt x="705" y="6"/>
                      <a:pt x="659" y="1"/>
                      <a:pt x="6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4"/>
              <p:cNvSpPr/>
              <p:nvPr/>
            </p:nvSpPr>
            <p:spPr>
              <a:xfrm>
                <a:off x="341846" y="970166"/>
                <a:ext cx="59022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59" extrusionOk="0">
                    <a:moveTo>
                      <a:pt x="1630" y="627"/>
                    </a:moveTo>
                    <a:cubicBezTo>
                      <a:pt x="2181" y="627"/>
                      <a:pt x="2632" y="1078"/>
                      <a:pt x="2632" y="1629"/>
                    </a:cubicBezTo>
                    <a:cubicBezTo>
                      <a:pt x="2632" y="2181"/>
                      <a:pt x="2181" y="2632"/>
                      <a:pt x="1630" y="2632"/>
                    </a:cubicBezTo>
                    <a:cubicBezTo>
                      <a:pt x="1079" y="2632"/>
                      <a:pt x="627" y="2181"/>
                      <a:pt x="627" y="1629"/>
                    </a:cubicBezTo>
                    <a:cubicBezTo>
                      <a:pt x="627" y="1078"/>
                      <a:pt x="1079" y="627"/>
                      <a:pt x="1630" y="627"/>
                    </a:cubicBezTo>
                    <a:close/>
                    <a:moveTo>
                      <a:pt x="1630" y="0"/>
                    </a:moveTo>
                    <a:cubicBezTo>
                      <a:pt x="728" y="0"/>
                      <a:pt x="1" y="727"/>
                      <a:pt x="1" y="1629"/>
                    </a:cubicBezTo>
                    <a:cubicBezTo>
                      <a:pt x="1" y="2531"/>
                      <a:pt x="728" y="3258"/>
                      <a:pt x="1630" y="3258"/>
                    </a:cubicBezTo>
                    <a:cubicBezTo>
                      <a:pt x="2532" y="3258"/>
                      <a:pt x="3259" y="2531"/>
                      <a:pt x="3259" y="1629"/>
                    </a:cubicBezTo>
                    <a:cubicBezTo>
                      <a:pt x="3259" y="727"/>
                      <a:pt x="2532" y="0"/>
                      <a:pt x="16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4"/>
              <p:cNvSpPr/>
              <p:nvPr/>
            </p:nvSpPr>
            <p:spPr>
              <a:xfrm>
                <a:off x="584884" y="2018027"/>
                <a:ext cx="59022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85" extrusionOk="0">
                    <a:moveTo>
                      <a:pt x="1630" y="628"/>
                    </a:moveTo>
                    <a:cubicBezTo>
                      <a:pt x="2181" y="628"/>
                      <a:pt x="2632" y="1079"/>
                      <a:pt x="2632" y="1630"/>
                    </a:cubicBezTo>
                    <a:cubicBezTo>
                      <a:pt x="2632" y="2181"/>
                      <a:pt x="2181" y="2658"/>
                      <a:pt x="1630" y="2658"/>
                    </a:cubicBezTo>
                    <a:cubicBezTo>
                      <a:pt x="1079" y="2658"/>
                      <a:pt x="627" y="2181"/>
                      <a:pt x="627" y="1630"/>
                    </a:cubicBezTo>
                    <a:cubicBezTo>
                      <a:pt x="627" y="1079"/>
                      <a:pt x="1079" y="628"/>
                      <a:pt x="1630" y="628"/>
                    </a:cubicBezTo>
                    <a:close/>
                    <a:moveTo>
                      <a:pt x="1630" y="1"/>
                    </a:moveTo>
                    <a:cubicBezTo>
                      <a:pt x="728" y="1"/>
                      <a:pt x="1" y="728"/>
                      <a:pt x="1" y="1630"/>
                    </a:cubicBezTo>
                    <a:cubicBezTo>
                      <a:pt x="1" y="2532"/>
                      <a:pt x="728" y="3284"/>
                      <a:pt x="1630" y="3284"/>
                    </a:cubicBezTo>
                    <a:cubicBezTo>
                      <a:pt x="2532" y="3284"/>
                      <a:pt x="3259" y="2532"/>
                      <a:pt x="3259" y="1630"/>
                    </a:cubicBezTo>
                    <a:cubicBezTo>
                      <a:pt x="3259" y="728"/>
                      <a:pt x="2532" y="1"/>
                      <a:pt x="16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4"/>
              <p:cNvSpPr/>
              <p:nvPr/>
            </p:nvSpPr>
            <p:spPr>
              <a:xfrm>
                <a:off x="507951" y="2890115"/>
                <a:ext cx="59909" cy="10863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6000" extrusionOk="0">
                    <a:moveTo>
                      <a:pt x="370" y="1"/>
                    </a:moveTo>
                    <a:cubicBezTo>
                      <a:pt x="321" y="1"/>
                      <a:pt x="271" y="12"/>
                      <a:pt x="226" y="35"/>
                    </a:cubicBezTo>
                    <a:cubicBezTo>
                      <a:pt x="76" y="110"/>
                      <a:pt x="0" y="285"/>
                      <a:pt x="76" y="461"/>
                    </a:cubicBezTo>
                    <a:lnTo>
                      <a:pt x="2682" y="5824"/>
                    </a:lnTo>
                    <a:cubicBezTo>
                      <a:pt x="2732" y="5924"/>
                      <a:pt x="2833" y="5999"/>
                      <a:pt x="2958" y="5999"/>
                    </a:cubicBezTo>
                    <a:cubicBezTo>
                      <a:pt x="3008" y="5999"/>
                      <a:pt x="3058" y="5974"/>
                      <a:pt x="3083" y="5974"/>
                    </a:cubicBezTo>
                    <a:cubicBezTo>
                      <a:pt x="3259" y="5874"/>
                      <a:pt x="3309" y="5699"/>
                      <a:pt x="3234" y="5548"/>
                    </a:cubicBezTo>
                    <a:lnTo>
                      <a:pt x="652" y="185"/>
                    </a:lnTo>
                    <a:cubicBezTo>
                      <a:pt x="599" y="62"/>
                      <a:pt x="485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5" name="Google Shape;325;p14"/>
            <p:cNvSpPr/>
            <p:nvPr/>
          </p:nvSpPr>
          <p:spPr>
            <a:xfrm>
              <a:off x="853926" y="2268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1272693" y="1650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" name="Google Shape;327;p14"/>
          <p:cNvGrpSpPr/>
          <p:nvPr/>
        </p:nvGrpSpPr>
        <p:grpSpPr>
          <a:xfrm>
            <a:off x="294125" y="111775"/>
            <a:ext cx="425883" cy="216100"/>
            <a:chOff x="259675" y="4807625"/>
            <a:chExt cx="425883" cy="216100"/>
          </a:xfrm>
        </p:grpSpPr>
        <p:sp>
          <p:nvSpPr>
            <p:cNvPr id="328" name="Google Shape;328;p14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4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14"/>
          <p:cNvSpPr txBox="1">
            <a:spLocks noGrp="1"/>
          </p:cNvSpPr>
          <p:nvPr>
            <p:ph type="subTitle" idx="7"/>
          </p:nvPr>
        </p:nvSpPr>
        <p:spPr>
          <a:xfrm>
            <a:off x="3376512" y="3019309"/>
            <a:ext cx="2331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2" name="Google Shape;332;p14"/>
          <p:cNvSpPr txBox="1">
            <a:spLocks noGrp="1"/>
          </p:cNvSpPr>
          <p:nvPr>
            <p:ph type="subTitle" idx="8"/>
          </p:nvPr>
        </p:nvSpPr>
        <p:spPr>
          <a:xfrm>
            <a:off x="3376512" y="3413502"/>
            <a:ext cx="23310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4"/>
          <p:cNvSpPr txBox="1">
            <a:spLocks noGrp="1"/>
          </p:cNvSpPr>
          <p:nvPr>
            <p:ph type="title" idx="9" hasCustomPrompt="1"/>
          </p:nvPr>
        </p:nvSpPr>
        <p:spPr>
          <a:xfrm>
            <a:off x="4272162" y="2229958"/>
            <a:ext cx="5397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Bebas Neue"/>
              <a:buNone/>
              <a:defRPr sz="3600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Char char="●"/>
              <a:defRPr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Char char="○"/>
              <a:defRPr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Char char="■"/>
              <a:defRPr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Char char="●"/>
              <a:defRPr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Char char="○"/>
              <a:defRPr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Char char="■"/>
              <a:defRPr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Char char="●"/>
              <a:defRPr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Char char="○"/>
              <a:defRPr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Quicksand"/>
              <a:buChar char="■"/>
              <a:defRPr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9" r:id="rId14"/>
    <p:sldLayoutId id="2147483672" r:id="rId15"/>
    <p:sldLayoutId id="2147483673" r:id="rId16"/>
    <p:sldLayoutId id="2147483689" r:id="rId17"/>
    <p:sldLayoutId id="2147483690" r:id="rId18"/>
    <p:sldLayoutId id="2147483691" r:id="rId19"/>
    <p:sldLayoutId id="2147483693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slide" Target="slide9.xml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9" name="Google Shape;1259;p52"/>
          <p:cNvGrpSpPr/>
          <p:nvPr/>
        </p:nvGrpSpPr>
        <p:grpSpPr>
          <a:xfrm>
            <a:off x="4943898" y="1691640"/>
            <a:ext cx="4450502" cy="3182900"/>
            <a:chOff x="4942637" y="602891"/>
            <a:chExt cx="5182833" cy="3706647"/>
          </a:xfrm>
        </p:grpSpPr>
        <p:grpSp>
          <p:nvGrpSpPr>
            <p:cNvPr id="1260" name="Google Shape;1260;p52"/>
            <p:cNvGrpSpPr/>
            <p:nvPr/>
          </p:nvGrpSpPr>
          <p:grpSpPr>
            <a:xfrm>
              <a:off x="4942637" y="602891"/>
              <a:ext cx="4739256" cy="3706647"/>
              <a:chOff x="492625" y="305827"/>
              <a:chExt cx="6376825" cy="4987416"/>
            </a:xfrm>
          </p:grpSpPr>
          <p:sp>
            <p:nvSpPr>
              <p:cNvPr id="1261" name="Google Shape;1261;p52"/>
              <p:cNvSpPr/>
              <p:nvPr/>
            </p:nvSpPr>
            <p:spPr>
              <a:xfrm>
                <a:off x="3241925" y="1323275"/>
                <a:ext cx="149525" cy="33750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1350" extrusionOk="0">
                    <a:moveTo>
                      <a:pt x="302" y="0"/>
                    </a:moveTo>
                    <a:cubicBezTo>
                      <a:pt x="160" y="0"/>
                      <a:pt x="44" y="108"/>
                      <a:pt x="23" y="254"/>
                    </a:cubicBezTo>
                    <a:cubicBezTo>
                      <a:pt x="0" y="414"/>
                      <a:pt x="115" y="551"/>
                      <a:pt x="274" y="574"/>
                    </a:cubicBezTo>
                    <a:lnTo>
                      <a:pt x="5638" y="1350"/>
                    </a:lnTo>
                    <a:lnTo>
                      <a:pt x="5684" y="1350"/>
                    </a:lnTo>
                    <a:cubicBezTo>
                      <a:pt x="5821" y="1350"/>
                      <a:pt x="5935" y="1236"/>
                      <a:pt x="5958" y="1099"/>
                    </a:cubicBezTo>
                    <a:cubicBezTo>
                      <a:pt x="5981" y="939"/>
                      <a:pt x="5867" y="802"/>
                      <a:pt x="5730" y="779"/>
                    </a:cubicBezTo>
                    <a:lnTo>
                      <a:pt x="343" y="3"/>
                    </a:lnTo>
                    <a:cubicBezTo>
                      <a:pt x="329" y="1"/>
                      <a:pt x="316" y="0"/>
                      <a:pt x="3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52"/>
              <p:cNvSpPr/>
              <p:nvPr/>
            </p:nvSpPr>
            <p:spPr>
              <a:xfrm>
                <a:off x="3021644" y="5055609"/>
                <a:ext cx="122725" cy="98600"/>
              </a:xfrm>
              <a:custGeom>
                <a:avLst/>
                <a:gdLst/>
                <a:ahLst/>
                <a:cxnLst/>
                <a:rect l="l" t="t" r="r" b="b"/>
                <a:pathLst>
                  <a:path w="4909" h="3944" extrusionOk="0">
                    <a:moveTo>
                      <a:pt x="322" y="0"/>
                    </a:moveTo>
                    <a:cubicBezTo>
                      <a:pt x="243" y="0"/>
                      <a:pt x="165" y="34"/>
                      <a:pt x="115" y="109"/>
                    </a:cubicBezTo>
                    <a:cubicBezTo>
                      <a:pt x="1" y="223"/>
                      <a:pt x="23" y="406"/>
                      <a:pt x="160" y="497"/>
                    </a:cubicBezTo>
                    <a:lnTo>
                      <a:pt x="4406" y="3876"/>
                    </a:lnTo>
                    <a:cubicBezTo>
                      <a:pt x="4452" y="3921"/>
                      <a:pt x="4520" y="3944"/>
                      <a:pt x="4589" y="3944"/>
                    </a:cubicBezTo>
                    <a:cubicBezTo>
                      <a:pt x="4680" y="3944"/>
                      <a:pt x="4748" y="3898"/>
                      <a:pt x="4817" y="3830"/>
                    </a:cubicBezTo>
                    <a:cubicBezTo>
                      <a:pt x="4908" y="3716"/>
                      <a:pt x="4885" y="3533"/>
                      <a:pt x="4771" y="3419"/>
                    </a:cubicBezTo>
                    <a:lnTo>
                      <a:pt x="503" y="64"/>
                    </a:lnTo>
                    <a:cubicBezTo>
                      <a:pt x="451" y="23"/>
                      <a:pt x="386" y="0"/>
                      <a:pt x="3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52"/>
              <p:cNvSpPr/>
              <p:nvPr/>
            </p:nvSpPr>
            <p:spPr>
              <a:xfrm>
                <a:off x="4444250" y="635625"/>
                <a:ext cx="74775" cy="136525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5461" extrusionOk="0">
                    <a:moveTo>
                      <a:pt x="310" y="1"/>
                    </a:moveTo>
                    <a:cubicBezTo>
                      <a:pt x="269" y="1"/>
                      <a:pt x="226" y="9"/>
                      <a:pt x="183" y="28"/>
                    </a:cubicBezTo>
                    <a:cubicBezTo>
                      <a:pt x="46" y="96"/>
                      <a:pt x="0" y="279"/>
                      <a:pt x="69" y="416"/>
                    </a:cubicBezTo>
                    <a:lnTo>
                      <a:pt x="2420" y="5300"/>
                    </a:lnTo>
                    <a:cubicBezTo>
                      <a:pt x="2465" y="5414"/>
                      <a:pt x="2557" y="5460"/>
                      <a:pt x="2671" y="5460"/>
                    </a:cubicBezTo>
                    <a:cubicBezTo>
                      <a:pt x="2717" y="5460"/>
                      <a:pt x="2762" y="5460"/>
                      <a:pt x="2808" y="5437"/>
                    </a:cubicBezTo>
                    <a:cubicBezTo>
                      <a:pt x="2945" y="5369"/>
                      <a:pt x="2990" y="5209"/>
                      <a:pt x="2922" y="5049"/>
                    </a:cubicBezTo>
                    <a:lnTo>
                      <a:pt x="571" y="165"/>
                    </a:lnTo>
                    <a:cubicBezTo>
                      <a:pt x="521" y="64"/>
                      <a:pt x="422" y="1"/>
                      <a:pt x="3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52"/>
              <p:cNvSpPr/>
              <p:nvPr/>
            </p:nvSpPr>
            <p:spPr>
              <a:xfrm>
                <a:off x="579925" y="2930925"/>
                <a:ext cx="122700" cy="98625"/>
              </a:xfrm>
              <a:custGeom>
                <a:avLst/>
                <a:gdLst/>
                <a:ahLst/>
                <a:cxnLst/>
                <a:rect l="l" t="t" r="r" b="b"/>
                <a:pathLst>
                  <a:path w="4908" h="3945" extrusionOk="0">
                    <a:moveTo>
                      <a:pt x="320" y="1"/>
                    </a:moveTo>
                    <a:cubicBezTo>
                      <a:pt x="238" y="1"/>
                      <a:pt x="154" y="35"/>
                      <a:pt x="92" y="110"/>
                    </a:cubicBezTo>
                    <a:cubicBezTo>
                      <a:pt x="0" y="224"/>
                      <a:pt x="23" y="407"/>
                      <a:pt x="137" y="498"/>
                    </a:cubicBezTo>
                    <a:lnTo>
                      <a:pt x="4406" y="3876"/>
                    </a:lnTo>
                    <a:cubicBezTo>
                      <a:pt x="4451" y="3922"/>
                      <a:pt x="4520" y="3945"/>
                      <a:pt x="4588" y="3945"/>
                    </a:cubicBezTo>
                    <a:cubicBezTo>
                      <a:pt x="4657" y="3945"/>
                      <a:pt x="4748" y="3899"/>
                      <a:pt x="4794" y="3831"/>
                    </a:cubicBezTo>
                    <a:cubicBezTo>
                      <a:pt x="4908" y="3717"/>
                      <a:pt x="4885" y="3534"/>
                      <a:pt x="4748" y="3420"/>
                    </a:cubicBezTo>
                    <a:lnTo>
                      <a:pt x="503" y="65"/>
                    </a:lnTo>
                    <a:cubicBezTo>
                      <a:pt x="451" y="23"/>
                      <a:pt x="386" y="1"/>
                      <a:pt x="3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52"/>
              <p:cNvSpPr/>
              <p:nvPr/>
            </p:nvSpPr>
            <p:spPr>
              <a:xfrm>
                <a:off x="6695950" y="3134175"/>
                <a:ext cx="1438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2389" extrusionOk="0">
                    <a:moveTo>
                      <a:pt x="5428" y="1"/>
                    </a:moveTo>
                    <a:cubicBezTo>
                      <a:pt x="5399" y="1"/>
                      <a:pt x="5370" y="5"/>
                      <a:pt x="5342" y="15"/>
                    </a:cubicBezTo>
                    <a:lnTo>
                      <a:pt x="229" y="1841"/>
                    </a:lnTo>
                    <a:cubicBezTo>
                      <a:pt x="69" y="1886"/>
                      <a:pt x="1" y="2046"/>
                      <a:pt x="47" y="2206"/>
                    </a:cubicBezTo>
                    <a:cubicBezTo>
                      <a:pt x="92" y="2320"/>
                      <a:pt x="206" y="2388"/>
                      <a:pt x="321" y="2388"/>
                    </a:cubicBezTo>
                    <a:cubicBezTo>
                      <a:pt x="343" y="2388"/>
                      <a:pt x="389" y="2388"/>
                      <a:pt x="412" y="2366"/>
                    </a:cubicBezTo>
                    <a:lnTo>
                      <a:pt x="5525" y="562"/>
                    </a:lnTo>
                    <a:cubicBezTo>
                      <a:pt x="5684" y="494"/>
                      <a:pt x="5753" y="334"/>
                      <a:pt x="5707" y="197"/>
                    </a:cubicBezTo>
                    <a:cubicBezTo>
                      <a:pt x="5653" y="70"/>
                      <a:pt x="5541" y="1"/>
                      <a:pt x="54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52"/>
              <p:cNvSpPr/>
              <p:nvPr/>
            </p:nvSpPr>
            <p:spPr>
              <a:xfrm>
                <a:off x="5039975" y="4862325"/>
                <a:ext cx="46250" cy="146750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5870" extrusionOk="0">
                    <a:moveTo>
                      <a:pt x="300" y="0"/>
                    </a:moveTo>
                    <a:cubicBezTo>
                      <a:pt x="284" y="0"/>
                      <a:pt x="268" y="1"/>
                      <a:pt x="252" y="4"/>
                    </a:cubicBezTo>
                    <a:cubicBezTo>
                      <a:pt x="92" y="49"/>
                      <a:pt x="1" y="209"/>
                      <a:pt x="47" y="346"/>
                    </a:cubicBezTo>
                    <a:lnTo>
                      <a:pt x="1256" y="5641"/>
                    </a:lnTo>
                    <a:cubicBezTo>
                      <a:pt x="1302" y="5778"/>
                      <a:pt x="1416" y="5870"/>
                      <a:pt x="1530" y="5870"/>
                    </a:cubicBezTo>
                    <a:cubicBezTo>
                      <a:pt x="1553" y="5870"/>
                      <a:pt x="1576" y="5870"/>
                      <a:pt x="1599" y="5847"/>
                    </a:cubicBezTo>
                    <a:cubicBezTo>
                      <a:pt x="1759" y="5824"/>
                      <a:pt x="1850" y="5664"/>
                      <a:pt x="1827" y="5504"/>
                    </a:cubicBezTo>
                    <a:lnTo>
                      <a:pt x="594" y="232"/>
                    </a:lnTo>
                    <a:cubicBezTo>
                      <a:pt x="553" y="88"/>
                      <a:pt x="439" y="0"/>
                      <a:pt x="3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52"/>
              <p:cNvSpPr/>
              <p:nvPr/>
            </p:nvSpPr>
            <p:spPr>
              <a:xfrm>
                <a:off x="1269825" y="4614525"/>
                <a:ext cx="76475" cy="13605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5442" extrusionOk="0">
                    <a:moveTo>
                      <a:pt x="2718" y="1"/>
                    </a:moveTo>
                    <a:cubicBezTo>
                      <a:pt x="2614" y="1"/>
                      <a:pt x="2513" y="52"/>
                      <a:pt x="2465" y="146"/>
                    </a:cubicBezTo>
                    <a:lnTo>
                      <a:pt x="69" y="5031"/>
                    </a:lnTo>
                    <a:cubicBezTo>
                      <a:pt x="0" y="5168"/>
                      <a:pt x="69" y="5328"/>
                      <a:pt x="206" y="5396"/>
                    </a:cubicBezTo>
                    <a:cubicBezTo>
                      <a:pt x="251" y="5419"/>
                      <a:pt x="297" y="5442"/>
                      <a:pt x="343" y="5442"/>
                    </a:cubicBezTo>
                    <a:cubicBezTo>
                      <a:pt x="434" y="5442"/>
                      <a:pt x="548" y="5373"/>
                      <a:pt x="594" y="5282"/>
                    </a:cubicBezTo>
                    <a:lnTo>
                      <a:pt x="2990" y="397"/>
                    </a:lnTo>
                    <a:cubicBezTo>
                      <a:pt x="3059" y="260"/>
                      <a:pt x="2990" y="101"/>
                      <a:pt x="2853" y="32"/>
                    </a:cubicBezTo>
                    <a:cubicBezTo>
                      <a:pt x="2811" y="11"/>
                      <a:pt x="2764" y="1"/>
                      <a:pt x="2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52"/>
              <p:cNvSpPr/>
              <p:nvPr/>
            </p:nvSpPr>
            <p:spPr>
              <a:xfrm>
                <a:off x="6793550" y="1389425"/>
                <a:ext cx="75900" cy="135950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5438" extrusionOk="0">
                    <a:moveTo>
                      <a:pt x="2736" y="1"/>
                    </a:moveTo>
                    <a:cubicBezTo>
                      <a:pt x="2627" y="1"/>
                      <a:pt x="2515" y="65"/>
                      <a:pt x="2465" y="165"/>
                    </a:cubicBezTo>
                    <a:lnTo>
                      <a:pt x="69" y="5027"/>
                    </a:lnTo>
                    <a:cubicBezTo>
                      <a:pt x="0" y="5164"/>
                      <a:pt x="69" y="5346"/>
                      <a:pt x="206" y="5415"/>
                    </a:cubicBezTo>
                    <a:cubicBezTo>
                      <a:pt x="251" y="5437"/>
                      <a:pt x="297" y="5437"/>
                      <a:pt x="320" y="5437"/>
                    </a:cubicBezTo>
                    <a:cubicBezTo>
                      <a:pt x="434" y="5437"/>
                      <a:pt x="525" y="5392"/>
                      <a:pt x="594" y="5278"/>
                    </a:cubicBezTo>
                    <a:lnTo>
                      <a:pt x="2967" y="416"/>
                    </a:lnTo>
                    <a:cubicBezTo>
                      <a:pt x="3036" y="279"/>
                      <a:pt x="2990" y="96"/>
                      <a:pt x="2853" y="28"/>
                    </a:cubicBezTo>
                    <a:cubicBezTo>
                      <a:pt x="2817" y="9"/>
                      <a:pt x="2777" y="1"/>
                      <a:pt x="273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52"/>
              <p:cNvSpPr/>
              <p:nvPr/>
            </p:nvSpPr>
            <p:spPr>
              <a:xfrm>
                <a:off x="1094625" y="2300825"/>
                <a:ext cx="74775" cy="74800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2992" extrusionOk="0">
                    <a:moveTo>
                      <a:pt x="1484" y="572"/>
                    </a:moveTo>
                    <a:cubicBezTo>
                      <a:pt x="2009" y="572"/>
                      <a:pt x="2420" y="982"/>
                      <a:pt x="2420" y="1485"/>
                    </a:cubicBezTo>
                    <a:cubicBezTo>
                      <a:pt x="2420" y="2010"/>
                      <a:pt x="2009" y="2420"/>
                      <a:pt x="1484" y="2420"/>
                    </a:cubicBezTo>
                    <a:cubicBezTo>
                      <a:pt x="982" y="2420"/>
                      <a:pt x="571" y="2010"/>
                      <a:pt x="571" y="1485"/>
                    </a:cubicBezTo>
                    <a:cubicBezTo>
                      <a:pt x="571" y="982"/>
                      <a:pt x="982" y="572"/>
                      <a:pt x="1484" y="572"/>
                    </a:cubicBezTo>
                    <a:close/>
                    <a:moveTo>
                      <a:pt x="1484" y="1"/>
                    </a:moveTo>
                    <a:cubicBezTo>
                      <a:pt x="663" y="1"/>
                      <a:pt x="1" y="663"/>
                      <a:pt x="1" y="1485"/>
                    </a:cubicBezTo>
                    <a:cubicBezTo>
                      <a:pt x="1" y="2306"/>
                      <a:pt x="663" y="2991"/>
                      <a:pt x="1484" y="2991"/>
                    </a:cubicBezTo>
                    <a:cubicBezTo>
                      <a:pt x="2306" y="2991"/>
                      <a:pt x="2991" y="2306"/>
                      <a:pt x="2991" y="1485"/>
                    </a:cubicBezTo>
                    <a:cubicBezTo>
                      <a:pt x="2991" y="663"/>
                      <a:pt x="2306" y="1"/>
                      <a:pt x="14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52"/>
              <p:cNvSpPr/>
              <p:nvPr/>
            </p:nvSpPr>
            <p:spPr>
              <a:xfrm>
                <a:off x="5709061" y="5218468"/>
                <a:ext cx="74200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91" extrusionOk="0">
                    <a:moveTo>
                      <a:pt x="1484" y="571"/>
                    </a:moveTo>
                    <a:cubicBezTo>
                      <a:pt x="1986" y="571"/>
                      <a:pt x="2397" y="982"/>
                      <a:pt x="2397" y="1507"/>
                    </a:cubicBezTo>
                    <a:cubicBezTo>
                      <a:pt x="2397" y="2009"/>
                      <a:pt x="1986" y="2420"/>
                      <a:pt x="1484" y="2420"/>
                    </a:cubicBezTo>
                    <a:cubicBezTo>
                      <a:pt x="982" y="2420"/>
                      <a:pt x="571" y="2009"/>
                      <a:pt x="571" y="1507"/>
                    </a:cubicBezTo>
                    <a:cubicBezTo>
                      <a:pt x="571" y="982"/>
                      <a:pt x="982" y="571"/>
                      <a:pt x="1484" y="571"/>
                    </a:cubicBezTo>
                    <a:close/>
                    <a:moveTo>
                      <a:pt x="1484" y="1"/>
                    </a:moveTo>
                    <a:cubicBezTo>
                      <a:pt x="663" y="1"/>
                      <a:pt x="1" y="686"/>
                      <a:pt x="1" y="1507"/>
                    </a:cubicBezTo>
                    <a:cubicBezTo>
                      <a:pt x="1" y="2329"/>
                      <a:pt x="663" y="2991"/>
                      <a:pt x="1484" y="2991"/>
                    </a:cubicBezTo>
                    <a:cubicBezTo>
                      <a:pt x="2306" y="2991"/>
                      <a:pt x="2968" y="2329"/>
                      <a:pt x="2968" y="1507"/>
                    </a:cubicBezTo>
                    <a:cubicBezTo>
                      <a:pt x="2968" y="686"/>
                      <a:pt x="2306" y="1"/>
                      <a:pt x="14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52"/>
              <p:cNvSpPr/>
              <p:nvPr/>
            </p:nvSpPr>
            <p:spPr>
              <a:xfrm>
                <a:off x="1498650" y="856000"/>
                <a:ext cx="74775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2968" extrusionOk="0">
                    <a:moveTo>
                      <a:pt x="1484" y="571"/>
                    </a:moveTo>
                    <a:cubicBezTo>
                      <a:pt x="2009" y="571"/>
                      <a:pt x="2420" y="982"/>
                      <a:pt x="2420" y="1484"/>
                    </a:cubicBezTo>
                    <a:cubicBezTo>
                      <a:pt x="2420" y="1986"/>
                      <a:pt x="2009" y="2397"/>
                      <a:pt x="1484" y="2397"/>
                    </a:cubicBezTo>
                    <a:cubicBezTo>
                      <a:pt x="982" y="2397"/>
                      <a:pt x="571" y="1986"/>
                      <a:pt x="571" y="1484"/>
                    </a:cubicBezTo>
                    <a:cubicBezTo>
                      <a:pt x="571" y="982"/>
                      <a:pt x="982" y="571"/>
                      <a:pt x="1484" y="571"/>
                    </a:cubicBezTo>
                    <a:close/>
                    <a:moveTo>
                      <a:pt x="1484" y="0"/>
                    </a:moveTo>
                    <a:cubicBezTo>
                      <a:pt x="662" y="0"/>
                      <a:pt x="0" y="662"/>
                      <a:pt x="0" y="1484"/>
                    </a:cubicBezTo>
                    <a:cubicBezTo>
                      <a:pt x="0" y="2306"/>
                      <a:pt x="662" y="2968"/>
                      <a:pt x="1484" y="2968"/>
                    </a:cubicBezTo>
                    <a:cubicBezTo>
                      <a:pt x="2305" y="2968"/>
                      <a:pt x="2990" y="2306"/>
                      <a:pt x="2990" y="1484"/>
                    </a:cubicBezTo>
                    <a:cubicBezTo>
                      <a:pt x="2990" y="662"/>
                      <a:pt x="2305" y="0"/>
                      <a:pt x="14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52"/>
              <p:cNvSpPr/>
              <p:nvPr/>
            </p:nvSpPr>
            <p:spPr>
              <a:xfrm>
                <a:off x="603900" y="4193050"/>
                <a:ext cx="74775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2968" extrusionOk="0">
                    <a:moveTo>
                      <a:pt x="1484" y="571"/>
                    </a:moveTo>
                    <a:cubicBezTo>
                      <a:pt x="2009" y="571"/>
                      <a:pt x="2420" y="982"/>
                      <a:pt x="2420" y="1484"/>
                    </a:cubicBezTo>
                    <a:cubicBezTo>
                      <a:pt x="2420" y="1986"/>
                      <a:pt x="2009" y="2397"/>
                      <a:pt x="1484" y="2397"/>
                    </a:cubicBezTo>
                    <a:cubicBezTo>
                      <a:pt x="982" y="2397"/>
                      <a:pt x="571" y="1986"/>
                      <a:pt x="571" y="1484"/>
                    </a:cubicBezTo>
                    <a:cubicBezTo>
                      <a:pt x="571" y="982"/>
                      <a:pt x="982" y="571"/>
                      <a:pt x="1484" y="571"/>
                    </a:cubicBezTo>
                    <a:close/>
                    <a:moveTo>
                      <a:pt x="1484" y="1"/>
                    </a:moveTo>
                    <a:cubicBezTo>
                      <a:pt x="662" y="1"/>
                      <a:pt x="0" y="662"/>
                      <a:pt x="0" y="1484"/>
                    </a:cubicBezTo>
                    <a:cubicBezTo>
                      <a:pt x="0" y="2306"/>
                      <a:pt x="662" y="2968"/>
                      <a:pt x="1484" y="2968"/>
                    </a:cubicBezTo>
                    <a:cubicBezTo>
                      <a:pt x="2305" y="2968"/>
                      <a:pt x="2990" y="2306"/>
                      <a:pt x="2990" y="1484"/>
                    </a:cubicBezTo>
                    <a:cubicBezTo>
                      <a:pt x="2990" y="662"/>
                      <a:pt x="2305" y="1"/>
                      <a:pt x="14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52"/>
              <p:cNvSpPr/>
              <p:nvPr/>
            </p:nvSpPr>
            <p:spPr>
              <a:xfrm>
                <a:off x="6247450" y="795500"/>
                <a:ext cx="74200" cy="748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92" extrusionOk="0">
                    <a:moveTo>
                      <a:pt x="1484" y="572"/>
                    </a:moveTo>
                    <a:cubicBezTo>
                      <a:pt x="1986" y="572"/>
                      <a:pt x="2397" y="982"/>
                      <a:pt x="2397" y="1485"/>
                    </a:cubicBezTo>
                    <a:cubicBezTo>
                      <a:pt x="2397" y="2010"/>
                      <a:pt x="1986" y="2420"/>
                      <a:pt x="1484" y="2420"/>
                    </a:cubicBezTo>
                    <a:cubicBezTo>
                      <a:pt x="982" y="2420"/>
                      <a:pt x="571" y="2010"/>
                      <a:pt x="571" y="1485"/>
                    </a:cubicBezTo>
                    <a:cubicBezTo>
                      <a:pt x="571" y="982"/>
                      <a:pt x="982" y="572"/>
                      <a:pt x="1484" y="572"/>
                    </a:cubicBezTo>
                    <a:close/>
                    <a:moveTo>
                      <a:pt x="1484" y="1"/>
                    </a:moveTo>
                    <a:cubicBezTo>
                      <a:pt x="662" y="1"/>
                      <a:pt x="0" y="663"/>
                      <a:pt x="0" y="1485"/>
                    </a:cubicBezTo>
                    <a:cubicBezTo>
                      <a:pt x="0" y="2306"/>
                      <a:pt x="662" y="2991"/>
                      <a:pt x="1484" y="2991"/>
                    </a:cubicBezTo>
                    <a:cubicBezTo>
                      <a:pt x="2306" y="2991"/>
                      <a:pt x="2968" y="2306"/>
                      <a:pt x="2968" y="1485"/>
                    </a:cubicBezTo>
                    <a:cubicBezTo>
                      <a:pt x="2968" y="663"/>
                      <a:pt x="2306" y="1"/>
                      <a:pt x="14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52"/>
              <p:cNvSpPr/>
              <p:nvPr/>
            </p:nvSpPr>
            <p:spPr>
              <a:xfrm>
                <a:off x="3710975" y="885675"/>
                <a:ext cx="7477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2991" extrusionOk="0">
                    <a:moveTo>
                      <a:pt x="1484" y="571"/>
                    </a:moveTo>
                    <a:cubicBezTo>
                      <a:pt x="2009" y="571"/>
                      <a:pt x="2420" y="982"/>
                      <a:pt x="2420" y="1507"/>
                    </a:cubicBezTo>
                    <a:cubicBezTo>
                      <a:pt x="2420" y="2009"/>
                      <a:pt x="2009" y="2420"/>
                      <a:pt x="1484" y="2420"/>
                    </a:cubicBezTo>
                    <a:cubicBezTo>
                      <a:pt x="982" y="2420"/>
                      <a:pt x="571" y="2009"/>
                      <a:pt x="571" y="1507"/>
                    </a:cubicBezTo>
                    <a:cubicBezTo>
                      <a:pt x="571" y="982"/>
                      <a:pt x="982" y="571"/>
                      <a:pt x="1484" y="571"/>
                    </a:cubicBezTo>
                    <a:close/>
                    <a:moveTo>
                      <a:pt x="1484" y="0"/>
                    </a:moveTo>
                    <a:cubicBezTo>
                      <a:pt x="663" y="0"/>
                      <a:pt x="1" y="685"/>
                      <a:pt x="1" y="1507"/>
                    </a:cubicBezTo>
                    <a:cubicBezTo>
                      <a:pt x="1" y="2328"/>
                      <a:pt x="663" y="2990"/>
                      <a:pt x="1484" y="2990"/>
                    </a:cubicBezTo>
                    <a:cubicBezTo>
                      <a:pt x="2306" y="2990"/>
                      <a:pt x="2991" y="2328"/>
                      <a:pt x="2991" y="1507"/>
                    </a:cubicBezTo>
                    <a:cubicBezTo>
                      <a:pt x="2991" y="685"/>
                      <a:pt x="2306" y="0"/>
                      <a:pt x="14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52"/>
              <p:cNvSpPr/>
              <p:nvPr/>
            </p:nvSpPr>
            <p:spPr>
              <a:xfrm>
                <a:off x="1816475" y="4928600"/>
                <a:ext cx="74775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2968" extrusionOk="0">
                    <a:moveTo>
                      <a:pt x="1507" y="571"/>
                    </a:moveTo>
                    <a:cubicBezTo>
                      <a:pt x="2009" y="571"/>
                      <a:pt x="2420" y="982"/>
                      <a:pt x="2420" y="1484"/>
                    </a:cubicBezTo>
                    <a:cubicBezTo>
                      <a:pt x="2420" y="1986"/>
                      <a:pt x="2009" y="2397"/>
                      <a:pt x="1507" y="2397"/>
                    </a:cubicBezTo>
                    <a:cubicBezTo>
                      <a:pt x="982" y="2397"/>
                      <a:pt x="571" y="1986"/>
                      <a:pt x="571" y="1484"/>
                    </a:cubicBezTo>
                    <a:cubicBezTo>
                      <a:pt x="571" y="982"/>
                      <a:pt x="982" y="571"/>
                      <a:pt x="1507" y="571"/>
                    </a:cubicBezTo>
                    <a:close/>
                    <a:moveTo>
                      <a:pt x="1507" y="0"/>
                    </a:moveTo>
                    <a:cubicBezTo>
                      <a:pt x="686" y="0"/>
                      <a:pt x="1" y="662"/>
                      <a:pt x="1" y="1484"/>
                    </a:cubicBezTo>
                    <a:cubicBezTo>
                      <a:pt x="1" y="2306"/>
                      <a:pt x="686" y="2968"/>
                      <a:pt x="1507" y="2968"/>
                    </a:cubicBezTo>
                    <a:cubicBezTo>
                      <a:pt x="2306" y="2968"/>
                      <a:pt x="2991" y="2306"/>
                      <a:pt x="2991" y="1484"/>
                    </a:cubicBezTo>
                    <a:cubicBezTo>
                      <a:pt x="2991" y="662"/>
                      <a:pt x="2306" y="0"/>
                      <a:pt x="15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52"/>
              <p:cNvSpPr/>
              <p:nvPr/>
            </p:nvSpPr>
            <p:spPr>
              <a:xfrm>
                <a:off x="5183876" y="379114"/>
                <a:ext cx="74200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91" extrusionOk="0">
                    <a:moveTo>
                      <a:pt x="1484" y="571"/>
                    </a:moveTo>
                    <a:cubicBezTo>
                      <a:pt x="1986" y="571"/>
                      <a:pt x="2397" y="982"/>
                      <a:pt x="2397" y="1484"/>
                    </a:cubicBezTo>
                    <a:cubicBezTo>
                      <a:pt x="2397" y="2009"/>
                      <a:pt x="1986" y="2420"/>
                      <a:pt x="1484" y="2420"/>
                    </a:cubicBezTo>
                    <a:cubicBezTo>
                      <a:pt x="982" y="2420"/>
                      <a:pt x="571" y="2009"/>
                      <a:pt x="571" y="1484"/>
                    </a:cubicBezTo>
                    <a:cubicBezTo>
                      <a:pt x="571" y="982"/>
                      <a:pt x="982" y="571"/>
                      <a:pt x="1484" y="571"/>
                    </a:cubicBezTo>
                    <a:close/>
                    <a:moveTo>
                      <a:pt x="1484" y="1"/>
                    </a:moveTo>
                    <a:cubicBezTo>
                      <a:pt x="663" y="1"/>
                      <a:pt x="1" y="685"/>
                      <a:pt x="1" y="1484"/>
                    </a:cubicBezTo>
                    <a:cubicBezTo>
                      <a:pt x="1" y="2306"/>
                      <a:pt x="663" y="2991"/>
                      <a:pt x="1484" y="2991"/>
                    </a:cubicBezTo>
                    <a:cubicBezTo>
                      <a:pt x="2306" y="2991"/>
                      <a:pt x="2968" y="2306"/>
                      <a:pt x="2968" y="1484"/>
                    </a:cubicBezTo>
                    <a:cubicBezTo>
                      <a:pt x="2968" y="685"/>
                      <a:pt x="2306" y="1"/>
                      <a:pt x="14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52"/>
              <p:cNvSpPr/>
              <p:nvPr/>
            </p:nvSpPr>
            <p:spPr>
              <a:xfrm>
                <a:off x="5536161" y="4856289"/>
                <a:ext cx="28550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136" extrusionOk="0">
                    <a:moveTo>
                      <a:pt x="560" y="0"/>
                    </a:moveTo>
                    <a:cubicBezTo>
                      <a:pt x="411" y="0"/>
                      <a:pt x="263" y="52"/>
                      <a:pt x="160" y="154"/>
                    </a:cubicBezTo>
                    <a:cubicBezTo>
                      <a:pt x="46" y="269"/>
                      <a:pt x="1" y="428"/>
                      <a:pt x="1" y="565"/>
                    </a:cubicBezTo>
                    <a:cubicBezTo>
                      <a:pt x="1" y="634"/>
                      <a:pt x="1" y="725"/>
                      <a:pt x="46" y="794"/>
                    </a:cubicBezTo>
                    <a:cubicBezTo>
                      <a:pt x="69" y="862"/>
                      <a:pt x="115" y="908"/>
                      <a:pt x="160" y="976"/>
                    </a:cubicBezTo>
                    <a:cubicBezTo>
                      <a:pt x="275" y="1090"/>
                      <a:pt x="411" y="1136"/>
                      <a:pt x="571" y="1136"/>
                    </a:cubicBezTo>
                    <a:cubicBezTo>
                      <a:pt x="640" y="1136"/>
                      <a:pt x="708" y="1113"/>
                      <a:pt x="777" y="1090"/>
                    </a:cubicBezTo>
                    <a:cubicBezTo>
                      <a:pt x="845" y="1067"/>
                      <a:pt x="914" y="1022"/>
                      <a:pt x="959" y="976"/>
                    </a:cubicBezTo>
                    <a:cubicBezTo>
                      <a:pt x="1073" y="862"/>
                      <a:pt x="1142" y="725"/>
                      <a:pt x="1142" y="565"/>
                    </a:cubicBezTo>
                    <a:cubicBezTo>
                      <a:pt x="1142" y="428"/>
                      <a:pt x="1073" y="269"/>
                      <a:pt x="959" y="154"/>
                    </a:cubicBezTo>
                    <a:cubicBezTo>
                      <a:pt x="857" y="52"/>
                      <a:pt x="708" y="0"/>
                      <a:pt x="5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52"/>
              <p:cNvSpPr/>
              <p:nvPr/>
            </p:nvSpPr>
            <p:spPr>
              <a:xfrm>
                <a:off x="680350" y="2063100"/>
                <a:ext cx="285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156" extrusionOk="0">
                    <a:moveTo>
                      <a:pt x="549" y="1"/>
                    </a:moveTo>
                    <a:cubicBezTo>
                      <a:pt x="406" y="1"/>
                      <a:pt x="269" y="66"/>
                      <a:pt x="160" y="174"/>
                    </a:cubicBezTo>
                    <a:cubicBezTo>
                      <a:pt x="46" y="289"/>
                      <a:pt x="1" y="426"/>
                      <a:pt x="1" y="585"/>
                    </a:cubicBezTo>
                    <a:cubicBezTo>
                      <a:pt x="1" y="722"/>
                      <a:pt x="46" y="882"/>
                      <a:pt x="160" y="973"/>
                    </a:cubicBezTo>
                    <a:cubicBezTo>
                      <a:pt x="275" y="1087"/>
                      <a:pt x="411" y="1156"/>
                      <a:pt x="571" y="1156"/>
                    </a:cubicBezTo>
                    <a:cubicBezTo>
                      <a:pt x="594" y="1156"/>
                      <a:pt x="640" y="1133"/>
                      <a:pt x="663" y="1133"/>
                    </a:cubicBezTo>
                    <a:cubicBezTo>
                      <a:pt x="708" y="1133"/>
                      <a:pt x="754" y="1110"/>
                      <a:pt x="777" y="1110"/>
                    </a:cubicBezTo>
                    <a:cubicBezTo>
                      <a:pt x="822" y="1087"/>
                      <a:pt x="845" y="1065"/>
                      <a:pt x="868" y="1042"/>
                    </a:cubicBezTo>
                    <a:cubicBezTo>
                      <a:pt x="914" y="1019"/>
                      <a:pt x="936" y="996"/>
                      <a:pt x="959" y="973"/>
                    </a:cubicBezTo>
                    <a:cubicBezTo>
                      <a:pt x="1073" y="882"/>
                      <a:pt x="1142" y="722"/>
                      <a:pt x="1142" y="585"/>
                    </a:cubicBezTo>
                    <a:cubicBezTo>
                      <a:pt x="1142" y="426"/>
                      <a:pt x="1073" y="289"/>
                      <a:pt x="959" y="174"/>
                    </a:cubicBezTo>
                    <a:cubicBezTo>
                      <a:pt x="936" y="152"/>
                      <a:pt x="914" y="129"/>
                      <a:pt x="868" y="106"/>
                    </a:cubicBezTo>
                    <a:cubicBezTo>
                      <a:pt x="845" y="83"/>
                      <a:pt x="822" y="60"/>
                      <a:pt x="777" y="37"/>
                    </a:cubicBezTo>
                    <a:cubicBezTo>
                      <a:pt x="754" y="37"/>
                      <a:pt x="708" y="15"/>
                      <a:pt x="663" y="15"/>
                    </a:cubicBezTo>
                    <a:cubicBezTo>
                      <a:pt x="624" y="5"/>
                      <a:pt x="586" y="1"/>
                      <a:pt x="5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52"/>
              <p:cNvSpPr/>
              <p:nvPr/>
            </p:nvSpPr>
            <p:spPr>
              <a:xfrm>
                <a:off x="5498775" y="818475"/>
                <a:ext cx="28550" cy="2842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137" extrusionOk="0">
                    <a:moveTo>
                      <a:pt x="571" y="1"/>
                    </a:moveTo>
                    <a:cubicBezTo>
                      <a:pt x="531" y="1"/>
                      <a:pt x="491" y="6"/>
                      <a:pt x="457" y="18"/>
                    </a:cubicBezTo>
                    <a:cubicBezTo>
                      <a:pt x="411" y="18"/>
                      <a:pt x="389" y="41"/>
                      <a:pt x="343" y="41"/>
                    </a:cubicBezTo>
                    <a:cubicBezTo>
                      <a:pt x="320" y="63"/>
                      <a:pt x="274" y="86"/>
                      <a:pt x="252" y="109"/>
                    </a:cubicBezTo>
                    <a:cubicBezTo>
                      <a:pt x="229" y="109"/>
                      <a:pt x="183" y="132"/>
                      <a:pt x="160" y="178"/>
                    </a:cubicBezTo>
                    <a:cubicBezTo>
                      <a:pt x="46" y="269"/>
                      <a:pt x="0" y="429"/>
                      <a:pt x="0" y="566"/>
                    </a:cubicBezTo>
                    <a:cubicBezTo>
                      <a:pt x="0" y="725"/>
                      <a:pt x="46" y="862"/>
                      <a:pt x="160" y="976"/>
                    </a:cubicBezTo>
                    <a:cubicBezTo>
                      <a:pt x="183" y="999"/>
                      <a:pt x="229" y="1022"/>
                      <a:pt x="252" y="1045"/>
                    </a:cubicBezTo>
                    <a:cubicBezTo>
                      <a:pt x="274" y="1068"/>
                      <a:pt x="320" y="1091"/>
                      <a:pt x="343" y="1091"/>
                    </a:cubicBezTo>
                    <a:cubicBezTo>
                      <a:pt x="389" y="1113"/>
                      <a:pt x="411" y="1136"/>
                      <a:pt x="457" y="1136"/>
                    </a:cubicBezTo>
                    <a:lnTo>
                      <a:pt x="685" y="1136"/>
                    </a:lnTo>
                    <a:cubicBezTo>
                      <a:pt x="708" y="1136"/>
                      <a:pt x="754" y="1113"/>
                      <a:pt x="777" y="1091"/>
                    </a:cubicBezTo>
                    <a:cubicBezTo>
                      <a:pt x="822" y="1091"/>
                      <a:pt x="845" y="1068"/>
                      <a:pt x="891" y="1045"/>
                    </a:cubicBezTo>
                    <a:cubicBezTo>
                      <a:pt x="914" y="1022"/>
                      <a:pt x="936" y="999"/>
                      <a:pt x="982" y="976"/>
                    </a:cubicBezTo>
                    <a:cubicBezTo>
                      <a:pt x="1073" y="862"/>
                      <a:pt x="1142" y="725"/>
                      <a:pt x="1142" y="566"/>
                    </a:cubicBezTo>
                    <a:cubicBezTo>
                      <a:pt x="1142" y="429"/>
                      <a:pt x="1073" y="269"/>
                      <a:pt x="982" y="178"/>
                    </a:cubicBezTo>
                    <a:cubicBezTo>
                      <a:pt x="936" y="132"/>
                      <a:pt x="914" y="109"/>
                      <a:pt x="891" y="109"/>
                    </a:cubicBezTo>
                    <a:cubicBezTo>
                      <a:pt x="845" y="86"/>
                      <a:pt x="822" y="63"/>
                      <a:pt x="777" y="41"/>
                    </a:cubicBezTo>
                    <a:cubicBezTo>
                      <a:pt x="754" y="41"/>
                      <a:pt x="708" y="18"/>
                      <a:pt x="685" y="18"/>
                    </a:cubicBezTo>
                    <a:cubicBezTo>
                      <a:pt x="651" y="6"/>
                      <a:pt x="611" y="1"/>
                      <a:pt x="57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52"/>
              <p:cNvSpPr/>
              <p:nvPr/>
            </p:nvSpPr>
            <p:spPr>
              <a:xfrm>
                <a:off x="492625" y="4885500"/>
                <a:ext cx="28550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131" extrusionOk="0">
                    <a:moveTo>
                      <a:pt x="559" y="1"/>
                    </a:moveTo>
                    <a:cubicBezTo>
                      <a:pt x="411" y="1"/>
                      <a:pt x="263" y="58"/>
                      <a:pt x="160" y="172"/>
                    </a:cubicBezTo>
                    <a:cubicBezTo>
                      <a:pt x="46" y="263"/>
                      <a:pt x="0" y="423"/>
                      <a:pt x="0" y="560"/>
                    </a:cubicBezTo>
                    <a:cubicBezTo>
                      <a:pt x="0" y="720"/>
                      <a:pt x="46" y="857"/>
                      <a:pt x="160" y="971"/>
                    </a:cubicBezTo>
                    <a:cubicBezTo>
                      <a:pt x="274" y="1085"/>
                      <a:pt x="411" y="1131"/>
                      <a:pt x="571" y="1131"/>
                    </a:cubicBezTo>
                    <a:cubicBezTo>
                      <a:pt x="639" y="1131"/>
                      <a:pt x="708" y="1131"/>
                      <a:pt x="776" y="1108"/>
                    </a:cubicBezTo>
                    <a:cubicBezTo>
                      <a:pt x="845" y="1062"/>
                      <a:pt x="913" y="1017"/>
                      <a:pt x="959" y="971"/>
                    </a:cubicBezTo>
                    <a:cubicBezTo>
                      <a:pt x="1073" y="857"/>
                      <a:pt x="1141" y="720"/>
                      <a:pt x="1141" y="560"/>
                    </a:cubicBezTo>
                    <a:cubicBezTo>
                      <a:pt x="1141" y="423"/>
                      <a:pt x="1073" y="263"/>
                      <a:pt x="959" y="172"/>
                    </a:cubicBezTo>
                    <a:cubicBezTo>
                      <a:pt x="856" y="58"/>
                      <a:pt x="708" y="1"/>
                      <a:pt x="5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52"/>
              <p:cNvSpPr/>
              <p:nvPr/>
            </p:nvSpPr>
            <p:spPr>
              <a:xfrm>
                <a:off x="2655300" y="788800"/>
                <a:ext cx="28575" cy="2842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137" extrusionOk="0">
                    <a:moveTo>
                      <a:pt x="560" y="1"/>
                    </a:moveTo>
                    <a:cubicBezTo>
                      <a:pt x="412" y="1"/>
                      <a:pt x="263" y="52"/>
                      <a:pt x="161" y="155"/>
                    </a:cubicBezTo>
                    <a:cubicBezTo>
                      <a:pt x="47" y="269"/>
                      <a:pt x="1" y="406"/>
                      <a:pt x="1" y="566"/>
                    </a:cubicBezTo>
                    <a:cubicBezTo>
                      <a:pt x="1" y="588"/>
                      <a:pt x="1" y="634"/>
                      <a:pt x="1" y="657"/>
                    </a:cubicBezTo>
                    <a:cubicBezTo>
                      <a:pt x="24" y="703"/>
                      <a:pt x="24" y="748"/>
                      <a:pt x="47" y="771"/>
                    </a:cubicBezTo>
                    <a:cubicBezTo>
                      <a:pt x="47" y="817"/>
                      <a:pt x="69" y="840"/>
                      <a:pt x="92" y="862"/>
                    </a:cubicBezTo>
                    <a:cubicBezTo>
                      <a:pt x="115" y="908"/>
                      <a:pt x="138" y="931"/>
                      <a:pt x="161" y="954"/>
                    </a:cubicBezTo>
                    <a:cubicBezTo>
                      <a:pt x="275" y="1068"/>
                      <a:pt x="412" y="1136"/>
                      <a:pt x="572" y="1136"/>
                    </a:cubicBezTo>
                    <a:cubicBezTo>
                      <a:pt x="709" y="1136"/>
                      <a:pt x="868" y="1068"/>
                      <a:pt x="960" y="954"/>
                    </a:cubicBezTo>
                    <a:cubicBezTo>
                      <a:pt x="1005" y="931"/>
                      <a:pt x="1028" y="908"/>
                      <a:pt x="1051" y="862"/>
                    </a:cubicBezTo>
                    <a:cubicBezTo>
                      <a:pt x="1051" y="840"/>
                      <a:pt x="1074" y="817"/>
                      <a:pt x="1097" y="771"/>
                    </a:cubicBezTo>
                    <a:cubicBezTo>
                      <a:pt x="1097" y="748"/>
                      <a:pt x="1119" y="703"/>
                      <a:pt x="1119" y="657"/>
                    </a:cubicBezTo>
                    <a:cubicBezTo>
                      <a:pt x="1142" y="634"/>
                      <a:pt x="1142" y="588"/>
                      <a:pt x="1142" y="566"/>
                    </a:cubicBezTo>
                    <a:cubicBezTo>
                      <a:pt x="1142" y="406"/>
                      <a:pt x="1074" y="269"/>
                      <a:pt x="960" y="155"/>
                    </a:cubicBezTo>
                    <a:cubicBezTo>
                      <a:pt x="857" y="52"/>
                      <a:pt x="709" y="1"/>
                      <a:pt x="5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52"/>
              <p:cNvSpPr/>
              <p:nvPr/>
            </p:nvSpPr>
            <p:spPr>
              <a:xfrm>
                <a:off x="5721440" y="305827"/>
                <a:ext cx="28550" cy="2842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137" extrusionOk="0">
                    <a:moveTo>
                      <a:pt x="571" y="1"/>
                    </a:moveTo>
                    <a:cubicBezTo>
                      <a:pt x="531" y="1"/>
                      <a:pt x="491" y="6"/>
                      <a:pt x="457" y="18"/>
                    </a:cubicBezTo>
                    <a:cubicBezTo>
                      <a:pt x="411" y="18"/>
                      <a:pt x="388" y="41"/>
                      <a:pt x="343" y="41"/>
                    </a:cubicBezTo>
                    <a:cubicBezTo>
                      <a:pt x="320" y="63"/>
                      <a:pt x="274" y="86"/>
                      <a:pt x="251" y="109"/>
                    </a:cubicBezTo>
                    <a:cubicBezTo>
                      <a:pt x="229" y="109"/>
                      <a:pt x="183" y="132"/>
                      <a:pt x="160" y="178"/>
                    </a:cubicBezTo>
                    <a:cubicBezTo>
                      <a:pt x="69" y="269"/>
                      <a:pt x="0" y="429"/>
                      <a:pt x="0" y="566"/>
                    </a:cubicBezTo>
                    <a:cubicBezTo>
                      <a:pt x="0" y="725"/>
                      <a:pt x="69" y="862"/>
                      <a:pt x="160" y="976"/>
                    </a:cubicBezTo>
                    <a:cubicBezTo>
                      <a:pt x="183" y="999"/>
                      <a:pt x="229" y="1022"/>
                      <a:pt x="251" y="1045"/>
                    </a:cubicBezTo>
                    <a:cubicBezTo>
                      <a:pt x="274" y="1068"/>
                      <a:pt x="320" y="1091"/>
                      <a:pt x="343" y="1091"/>
                    </a:cubicBezTo>
                    <a:cubicBezTo>
                      <a:pt x="388" y="1113"/>
                      <a:pt x="411" y="1136"/>
                      <a:pt x="457" y="1136"/>
                    </a:cubicBezTo>
                    <a:lnTo>
                      <a:pt x="685" y="1136"/>
                    </a:lnTo>
                    <a:cubicBezTo>
                      <a:pt x="708" y="1136"/>
                      <a:pt x="754" y="1113"/>
                      <a:pt x="776" y="1091"/>
                    </a:cubicBezTo>
                    <a:cubicBezTo>
                      <a:pt x="822" y="1091"/>
                      <a:pt x="845" y="1068"/>
                      <a:pt x="890" y="1045"/>
                    </a:cubicBezTo>
                    <a:cubicBezTo>
                      <a:pt x="913" y="1022"/>
                      <a:pt x="936" y="999"/>
                      <a:pt x="982" y="976"/>
                    </a:cubicBezTo>
                    <a:cubicBezTo>
                      <a:pt x="1073" y="862"/>
                      <a:pt x="1142" y="725"/>
                      <a:pt x="1142" y="566"/>
                    </a:cubicBezTo>
                    <a:cubicBezTo>
                      <a:pt x="1142" y="429"/>
                      <a:pt x="1073" y="269"/>
                      <a:pt x="982" y="178"/>
                    </a:cubicBezTo>
                    <a:cubicBezTo>
                      <a:pt x="936" y="132"/>
                      <a:pt x="913" y="109"/>
                      <a:pt x="890" y="109"/>
                    </a:cubicBezTo>
                    <a:cubicBezTo>
                      <a:pt x="845" y="86"/>
                      <a:pt x="822" y="63"/>
                      <a:pt x="776" y="41"/>
                    </a:cubicBezTo>
                    <a:cubicBezTo>
                      <a:pt x="754" y="41"/>
                      <a:pt x="708" y="18"/>
                      <a:pt x="685" y="18"/>
                    </a:cubicBezTo>
                    <a:cubicBezTo>
                      <a:pt x="651" y="6"/>
                      <a:pt x="611" y="1"/>
                      <a:pt x="57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52"/>
              <p:cNvSpPr/>
              <p:nvPr/>
            </p:nvSpPr>
            <p:spPr>
              <a:xfrm>
                <a:off x="3878175" y="5028675"/>
                <a:ext cx="285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133" extrusionOk="0">
                    <a:moveTo>
                      <a:pt x="569" y="0"/>
                    </a:moveTo>
                    <a:cubicBezTo>
                      <a:pt x="421" y="0"/>
                      <a:pt x="274" y="66"/>
                      <a:pt x="183" y="174"/>
                    </a:cubicBezTo>
                    <a:cubicBezTo>
                      <a:pt x="160" y="197"/>
                      <a:pt x="115" y="220"/>
                      <a:pt x="115" y="243"/>
                    </a:cubicBezTo>
                    <a:cubicBezTo>
                      <a:pt x="92" y="288"/>
                      <a:pt x="69" y="311"/>
                      <a:pt x="46" y="357"/>
                    </a:cubicBezTo>
                    <a:cubicBezTo>
                      <a:pt x="46" y="380"/>
                      <a:pt x="23" y="425"/>
                      <a:pt x="23" y="448"/>
                    </a:cubicBezTo>
                    <a:cubicBezTo>
                      <a:pt x="23" y="494"/>
                      <a:pt x="1" y="540"/>
                      <a:pt x="1" y="562"/>
                    </a:cubicBezTo>
                    <a:cubicBezTo>
                      <a:pt x="1" y="722"/>
                      <a:pt x="69" y="859"/>
                      <a:pt x="183" y="973"/>
                    </a:cubicBezTo>
                    <a:cubicBezTo>
                      <a:pt x="275" y="1087"/>
                      <a:pt x="434" y="1133"/>
                      <a:pt x="571" y="1133"/>
                    </a:cubicBezTo>
                    <a:cubicBezTo>
                      <a:pt x="731" y="1133"/>
                      <a:pt x="868" y="1087"/>
                      <a:pt x="982" y="973"/>
                    </a:cubicBezTo>
                    <a:cubicBezTo>
                      <a:pt x="1096" y="859"/>
                      <a:pt x="1142" y="722"/>
                      <a:pt x="1142" y="562"/>
                    </a:cubicBezTo>
                    <a:cubicBezTo>
                      <a:pt x="1142" y="540"/>
                      <a:pt x="1142" y="494"/>
                      <a:pt x="1142" y="448"/>
                    </a:cubicBezTo>
                    <a:cubicBezTo>
                      <a:pt x="1142" y="425"/>
                      <a:pt x="1119" y="380"/>
                      <a:pt x="1096" y="357"/>
                    </a:cubicBezTo>
                    <a:cubicBezTo>
                      <a:pt x="1096" y="311"/>
                      <a:pt x="1073" y="288"/>
                      <a:pt x="1051" y="243"/>
                    </a:cubicBezTo>
                    <a:cubicBezTo>
                      <a:pt x="1028" y="220"/>
                      <a:pt x="1005" y="197"/>
                      <a:pt x="982" y="174"/>
                    </a:cubicBezTo>
                    <a:cubicBezTo>
                      <a:pt x="959" y="151"/>
                      <a:pt x="936" y="106"/>
                      <a:pt x="891" y="106"/>
                    </a:cubicBezTo>
                    <a:cubicBezTo>
                      <a:pt x="868" y="83"/>
                      <a:pt x="822" y="60"/>
                      <a:pt x="800" y="37"/>
                    </a:cubicBezTo>
                    <a:cubicBezTo>
                      <a:pt x="754" y="37"/>
                      <a:pt x="731" y="15"/>
                      <a:pt x="685" y="15"/>
                    </a:cubicBezTo>
                    <a:cubicBezTo>
                      <a:pt x="647" y="5"/>
                      <a:pt x="608" y="0"/>
                      <a:pt x="5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52"/>
              <p:cNvSpPr/>
              <p:nvPr/>
            </p:nvSpPr>
            <p:spPr>
              <a:xfrm>
                <a:off x="5971250" y="1563275"/>
                <a:ext cx="131275" cy="28850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11540" extrusionOk="0">
                    <a:moveTo>
                      <a:pt x="3167" y="1"/>
                    </a:moveTo>
                    <a:cubicBezTo>
                      <a:pt x="3139" y="1"/>
                      <a:pt x="3111" y="5"/>
                      <a:pt x="3082" y="13"/>
                    </a:cubicBezTo>
                    <a:cubicBezTo>
                      <a:pt x="2945" y="58"/>
                      <a:pt x="2854" y="218"/>
                      <a:pt x="2900" y="355"/>
                    </a:cubicBezTo>
                    <a:cubicBezTo>
                      <a:pt x="2922" y="424"/>
                      <a:pt x="4589" y="6518"/>
                      <a:pt x="115" y="11037"/>
                    </a:cubicBezTo>
                    <a:cubicBezTo>
                      <a:pt x="1" y="11151"/>
                      <a:pt x="1" y="11334"/>
                      <a:pt x="115" y="11448"/>
                    </a:cubicBezTo>
                    <a:cubicBezTo>
                      <a:pt x="161" y="11517"/>
                      <a:pt x="229" y="11539"/>
                      <a:pt x="320" y="11539"/>
                    </a:cubicBezTo>
                    <a:cubicBezTo>
                      <a:pt x="389" y="11539"/>
                      <a:pt x="457" y="11517"/>
                      <a:pt x="526" y="11448"/>
                    </a:cubicBezTo>
                    <a:cubicBezTo>
                      <a:pt x="5251" y="6678"/>
                      <a:pt x="3470" y="264"/>
                      <a:pt x="3447" y="195"/>
                    </a:cubicBezTo>
                    <a:cubicBezTo>
                      <a:pt x="3410" y="83"/>
                      <a:pt x="3295" y="1"/>
                      <a:pt x="316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52"/>
              <p:cNvSpPr/>
              <p:nvPr/>
            </p:nvSpPr>
            <p:spPr>
              <a:xfrm>
                <a:off x="2279825" y="4071425"/>
                <a:ext cx="90200" cy="27972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89" extrusionOk="0">
                    <a:moveTo>
                      <a:pt x="2150" y="0"/>
                    </a:moveTo>
                    <a:cubicBezTo>
                      <a:pt x="2133" y="0"/>
                      <a:pt x="2117" y="1"/>
                      <a:pt x="2101" y="4"/>
                    </a:cubicBezTo>
                    <a:cubicBezTo>
                      <a:pt x="1941" y="27"/>
                      <a:pt x="1850" y="186"/>
                      <a:pt x="1873" y="346"/>
                    </a:cubicBezTo>
                    <a:cubicBezTo>
                      <a:pt x="1895" y="392"/>
                      <a:pt x="2991" y="5938"/>
                      <a:pt x="92" y="10754"/>
                    </a:cubicBezTo>
                    <a:cubicBezTo>
                      <a:pt x="1" y="10891"/>
                      <a:pt x="47" y="11051"/>
                      <a:pt x="184" y="11142"/>
                    </a:cubicBezTo>
                    <a:cubicBezTo>
                      <a:pt x="229" y="11165"/>
                      <a:pt x="275" y="11188"/>
                      <a:pt x="321" y="11188"/>
                    </a:cubicBezTo>
                    <a:cubicBezTo>
                      <a:pt x="435" y="11188"/>
                      <a:pt x="526" y="11142"/>
                      <a:pt x="572" y="11051"/>
                    </a:cubicBezTo>
                    <a:cubicBezTo>
                      <a:pt x="3607" y="6030"/>
                      <a:pt x="2489" y="460"/>
                      <a:pt x="2443" y="232"/>
                    </a:cubicBezTo>
                    <a:cubicBezTo>
                      <a:pt x="2423" y="89"/>
                      <a:pt x="2292" y="0"/>
                      <a:pt x="21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52"/>
              <p:cNvSpPr/>
              <p:nvPr/>
            </p:nvSpPr>
            <p:spPr>
              <a:xfrm>
                <a:off x="2119500" y="4071450"/>
                <a:ext cx="77625" cy="223775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8951" extrusionOk="0">
                    <a:moveTo>
                      <a:pt x="2773" y="0"/>
                    </a:moveTo>
                    <a:cubicBezTo>
                      <a:pt x="2631" y="0"/>
                      <a:pt x="2532" y="129"/>
                      <a:pt x="2511" y="277"/>
                    </a:cubicBezTo>
                    <a:cubicBezTo>
                      <a:pt x="2511" y="322"/>
                      <a:pt x="2328" y="4750"/>
                      <a:pt x="91" y="8517"/>
                    </a:cubicBezTo>
                    <a:cubicBezTo>
                      <a:pt x="0" y="8654"/>
                      <a:pt x="46" y="8836"/>
                      <a:pt x="183" y="8905"/>
                    </a:cubicBezTo>
                    <a:cubicBezTo>
                      <a:pt x="228" y="8950"/>
                      <a:pt x="274" y="8950"/>
                      <a:pt x="320" y="8950"/>
                    </a:cubicBezTo>
                    <a:cubicBezTo>
                      <a:pt x="434" y="8950"/>
                      <a:pt x="525" y="8905"/>
                      <a:pt x="571" y="8813"/>
                    </a:cubicBezTo>
                    <a:cubicBezTo>
                      <a:pt x="2899" y="4910"/>
                      <a:pt x="3081" y="482"/>
                      <a:pt x="3081" y="299"/>
                    </a:cubicBezTo>
                    <a:cubicBezTo>
                      <a:pt x="3104" y="140"/>
                      <a:pt x="2967" y="3"/>
                      <a:pt x="2808" y="3"/>
                    </a:cubicBezTo>
                    <a:cubicBezTo>
                      <a:pt x="2796" y="1"/>
                      <a:pt x="2784" y="0"/>
                      <a:pt x="27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52"/>
              <p:cNvSpPr/>
              <p:nvPr/>
            </p:nvSpPr>
            <p:spPr>
              <a:xfrm>
                <a:off x="1723475" y="2973900"/>
                <a:ext cx="412025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16481" h="1998" extrusionOk="0">
                    <a:moveTo>
                      <a:pt x="307" y="0"/>
                    </a:moveTo>
                    <a:cubicBezTo>
                      <a:pt x="184" y="0"/>
                      <a:pt x="84" y="85"/>
                      <a:pt x="46" y="217"/>
                    </a:cubicBezTo>
                    <a:cubicBezTo>
                      <a:pt x="0" y="377"/>
                      <a:pt x="92" y="514"/>
                      <a:pt x="229" y="560"/>
                    </a:cubicBezTo>
                    <a:cubicBezTo>
                      <a:pt x="297" y="582"/>
                      <a:pt x="5433" y="1998"/>
                      <a:pt x="11139" y="1998"/>
                    </a:cubicBezTo>
                    <a:cubicBezTo>
                      <a:pt x="12828" y="1998"/>
                      <a:pt x="14563" y="1883"/>
                      <a:pt x="16229" y="1564"/>
                    </a:cubicBezTo>
                    <a:cubicBezTo>
                      <a:pt x="16366" y="1541"/>
                      <a:pt x="16480" y="1381"/>
                      <a:pt x="16457" y="1222"/>
                    </a:cubicBezTo>
                    <a:cubicBezTo>
                      <a:pt x="16416" y="1078"/>
                      <a:pt x="16302" y="990"/>
                      <a:pt x="16163" y="990"/>
                    </a:cubicBezTo>
                    <a:cubicBezTo>
                      <a:pt x="16147" y="990"/>
                      <a:pt x="16131" y="991"/>
                      <a:pt x="16115" y="993"/>
                    </a:cubicBezTo>
                    <a:cubicBezTo>
                      <a:pt x="14479" y="1311"/>
                      <a:pt x="12776" y="1434"/>
                      <a:pt x="11120" y="1434"/>
                    </a:cubicBezTo>
                    <a:cubicBezTo>
                      <a:pt x="5519" y="1434"/>
                      <a:pt x="459" y="29"/>
                      <a:pt x="388" y="12"/>
                    </a:cubicBezTo>
                    <a:cubicBezTo>
                      <a:pt x="360" y="4"/>
                      <a:pt x="333" y="0"/>
                      <a:pt x="3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52"/>
              <p:cNvSpPr/>
              <p:nvPr/>
            </p:nvSpPr>
            <p:spPr>
              <a:xfrm>
                <a:off x="1632750" y="1843400"/>
                <a:ext cx="200875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8035" h="7730" extrusionOk="0">
                    <a:moveTo>
                      <a:pt x="344" y="1"/>
                    </a:moveTo>
                    <a:cubicBezTo>
                      <a:pt x="227" y="1"/>
                      <a:pt x="105" y="66"/>
                      <a:pt x="69" y="175"/>
                    </a:cubicBezTo>
                    <a:cubicBezTo>
                      <a:pt x="0" y="312"/>
                      <a:pt x="69" y="494"/>
                      <a:pt x="228" y="540"/>
                    </a:cubicBezTo>
                    <a:cubicBezTo>
                      <a:pt x="274" y="563"/>
                      <a:pt x="5113" y="2617"/>
                      <a:pt x="7441" y="7570"/>
                    </a:cubicBezTo>
                    <a:cubicBezTo>
                      <a:pt x="7487" y="7684"/>
                      <a:pt x="7601" y="7730"/>
                      <a:pt x="7715" y="7730"/>
                    </a:cubicBezTo>
                    <a:cubicBezTo>
                      <a:pt x="7738" y="7730"/>
                      <a:pt x="7783" y="7730"/>
                      <a:pt x="7829" y="7707"/>
                    </a:cubicBezTo>
                    <a:cubicBezTo>
                      <a:pt x="7966" y="7639"/>
                      <a:pt x="8035" y="7479"/>
                      <a:pt x="7966" y="7319"/>
                    </a:cubicBezTo>
                    <a:cubicBezTo>
                      <a:pt x="5524" y="2161"/>
                      <a:pt x="639" y="106"/>
                      <a:pt x="434" y="15"/>
                    </a:cubicBezTo>
                    <a:cubicBezTo>
                      <a:pt x="405" y="5"/>
                      <a:pt x="375" y="1"/>
                      <a:pt x="3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52"/>
              <p:cNvSpPr/>
              <p:nvPr/>
            </p:nvSpPr>
            <p:spPr>
              <a:xfrm>
                <a:off x="2716375" y="1473375"/>
                <a:ext cx="71925" cy="285950"/>
              </a:xfrm>
              <a:custGeom>
                <a:avLst/>
                <a:gdLst/>
                <a:ahLst/>
                <a:cxnLst/>
                <a:rect l="l" t="t" r="r" b="b"/>
                <a:pathLst>
                  <a:path w="2877" h="11438" extrusionOk="0">
                    <a:moveTo>
                      <a:pt x="2544" y="0"/>
                    </a:moveTo>
                    <a:cubicBezTo>
                      <a:pt x="2452" y="0"/>
                      <a:pt x="2365" y="51"/>
                      <a:pt x="2306" y="139"/>
                    </a:cubicBezTo>
                    <a:cubicBezTo>
                      <a:pt x="2214" y="322"/>
                      <a:pt x="0" y="4316"/>
                      <a:pt x="2283" y="11255"/>
                    </a:cubicBezTo>
                    <a:cubicBezTo>
                      <a:pt x="2328" y="11369"/>
                      <a:pt x="2443" y="11438"/>
                      <a:pt x="2557" y="11438"/>
                    </a:cubicBezTo>
                    <a:lnTo>
                      <a:pt x="2648" y="11438"/>
                    </a:lnTo>
                    <a:cubicBezTo>
                      <a:pt x="2808" y="11369"/>
                      <a:pt x="2876" y="11210"/>
                      <a:pt x="2831" y="11073"/>
                    </a:cubicBezTo>
                    <a:cubicBezTo>
                      <a:pt x="617" y="4408"/>
                      <a:pt x="2785" y="459"/>
                      <a:pt x="2808" y="436"/>
                    </a:cubicBezTo>
                    <a:cubicBezTo>
                      <a:pt x="2876" y="299"/>
                      <a:pt x="2831" y="116"/>
                      <a:pt x="2694" y="48"/>
                    </a:cubicBezTo>
                    <a:cubicBezTo>
                      <a:pt x="2645" y="16"/>
                      <a:pt x="2594" y="0"/>
                      <a:pt x="25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1" name="Google Shape;1291;p52"/>
            <p:cNvSpPr/>
            <p:nvPr/>
          </p:nvSpPr>
          <p:spPr>
            <a:xfrm>
              <a:off x="5361150" y="825225"/>
              <a:ext cx="4764320" cy="3134826"/>
            </a:xfrm>
            <a:custGeom>
              <a:avLst/>
              <a:gdLst/>
              <a:ahLst/>
              <a:cxnLst/>
              <a:rect l="l" t="t" r="r" b="b"/>
              <a:pathLst>
                <a:path w="241629" h="158987" extrusionOk="0">
                  <a:moveTo>
                    <a:pt x="175864" y="1"/>
                  </a:moveTo>
                  <a:cubicBezTo>
                    <a:pt x="156533" y="1"/>
                    <a:pt x="134274" y="10171"/>
                    <a:pt x="115131" y="36138"/>
                  </a:cubicBezTo>
                  <a:cubicBezTo>
                    <a:pt x="88243" y="72590"/>
                    <a:pt x="68704" y="54923"/>
                    <a:pt x="38392" y="65605"/>
                  </a:cubicBezTo>
                  <a:cubicBezTo>
                    <a:pt x="0" y="79141"/>
                    <a:pt x="616" y="128831"/>
                    <a:pt x="40629" y="148210"/>
                  </a:cubicBezTo>
                  <a:cubicBezTo>
                    <a:pt x="56330" y="155808"/>
                    <a:pt x="75552" y="158986"/>
                    <a:pt x="95266" y="158986"/>
                  </a:cubicBezTo>
                  <a:cubicBezTo>
                    <a:pt x="134362" y="158986"/>
                    <a:pt x="175391" y="146485"/>
                    <a:pt x="194723" y="131159"/>
                  </a:cubicBezTo>
                  <a:cubicBezTo>
                    <a:pt x="232499" y="101235"/>
                    <a:pt x="241629" y="30956"/>
                    <a:pt x="202438" y="7241"/>
                  </a:cubicBezTo>
                  <a:cubicBezTo>
                    <a:pt x="194887" y="2666"/>
                    <a:pt x="185759" y="1"/>
                    <a:pt x="1758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2"/>
            <p:cNvSpPr/>
            <p:nvPr/>
          </p:nvSpPr>
          <p:spPr>
            <a:xfrm>
              <a:off x="5821983" y="1661069"/>
              <a:ext cx="2787680" cy="1910961"/>
            </a:xfrm>
            <a:custGeom>
              <a:avLst/>
              <a:gdLst/>
              <a:ahLst/>
              <a:cxnLst/>
              <a:rect l="l" t="t" r="r" b="b"/>
              <a:pathLst>
                <a:path w="141381" h="96917" extrusionOk="0">
                  <a:moveTo>
                    <a:pt x="4566" y="0"/>
                  </a:moveTo>
                  <a:cubicBezTo>
                    <a:pt x="2055" y="0"/>
                    <a:pt x="1" y="2055"/>
                    <a:pt x="1" y="4565"/>
                  </a:cubicBezTo>
                  <a:lnTo>
                    <a:pt x="1" y="92351"/>
                  </a:lnTo>
                  <a:cubicBezTo>
                    <a:pt x="1" y="94862"/>
                    <a:pt x="2055" y="96916"/>
                    <a:pt x="4566" y="96916"/>
                  </a:cubicBezTo>
                  <a:lnTo>
                    <a:pt x="136816" y="96916"/>
                  </a:lnTo>
                  <a:cubicBezTo>
                    <a:pt x="139326" y="96916"/>
                    <a:pt x="141381" y="94862"/>
                    <a:pt x="141381" y="92351"/>
                  </a:cubicBezTo>
                  <a:lnTo>
                    <a:pt x="141381" y="4565"/>
                  </a:lnTo>
                  <a:cubicBezTo>
                    <a:pt x="141381" y="2055"/>
                    <a:pt x="139326" y="0"/>
                    <a:pt x="136816" y="0"/>
                  </a:cubicBezTo>
                  <a:close/>
                </a:path>
              </a:pathLst>
            </a:custGeom>
            <a:solidFill>
              <a:schemeClr val="dk2">
                <a:alpha val="205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2"/>
            <p:cNvSpPr/>
            <p:nvPr/>
          </p:nvSpPr>
          <p:spPr>
            <a:xfrm>
              <a:off x="8163163" y="1391195"/>
              <a:ext cx="176472" cy="219929"/>
            </a:xfrm>
            <a:custGeom>
              <a:avLst/>
              <a:gdLst/>
              <a:ahLst/>
              <a:cxnLst/>
              <a:rect l="l" t="t" r="r" b="b"/>
              <a:pathLst>
                <a:path w="8950" h="11154" extrusionOk="0">
                  <a:moveTo>
                    <a:pt x="5195" y="0"/>
                  </a:moveTo>
                  <a:cubicBezTo>
                    <a:pt x="2073" y="0"/>
                    <a:pt x="1" y="6221"/>
                    <a:pt x="481" y="10789"/>
                  </a:cubicBezTo>
                  <a:lnTo>
                    <a:pt x="7557" y="11154"/>
                  </a:lnTo>
                  <a:cubicBezTo>
                    <a:pt x="4773" y="5790"/>
                    <a:pt x="8950" y="631"/>
                    <a:pt x="5617" y="38"/>
                  </a:cubicBezTo>
                  <a:cubicBezTo>
                    <a:pt x="5474" y="13"/>
                    <a:pt x="5334" y="0"/>
                    <a:pt x="5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2"/>
            <p:cNvSpPr/>
            <p:nvPr/>
          </p:nvSpPr>
          <p:spPr>
            <a:xfrm>
              <a:off x="8190649" y="1229827"/>
              <a:ext cx="553589" cy="752144"/>
            </a:xfrm>
            <a:custGeom>
              <a:avLst/>
              <a:gdLst/>
              <a:ahLst/>
              <a:cxnLst/>
              <a:rect l="l" t="t" r="r" b="b"/>
              <a:pathLst>
                <a:path w="28076" h="38146" extrusionOk="0">
                  <a:moveTo>
                    <a:pt x="16680" y="0"/>
                  </a:moveTo>
                  <a:cubicBezTo>
                    <a:pt x="13098" y="0"/>
                    <a:pt x="9559" y="2443"/>
                    <a:pt x="8217" y="6989"/>
                  </a:cubicBezTo>
                  <a:cubicBezTo>
                    <a:pt x="5410" y="16530"/>
                    <a:pt x="0" y="21871"/>
                    <a:pt x="0" y="21871"/>
                  </a:cubicBezTo>
                  <a:lnTo>
                    <a:pt x="17256" y="38146"/>
                  </a:lnTo>
                  <a:cubicBezTo>
                    <a:pt x="17256" y="38146"/>
                    <a:pt x="28075" y="21232"/>
                    <a:pt x="25770" y="9203"/>
                  </a:cubicBezTo>
                  <a:cubicBezTo>
                    <a:pt x="24566" y="2920"/>
                    <a:pt x="20597" y="0"/>
                    <a:pt x="166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2"/>
            <p:cNvSpPr/>
            <p:nvPr/>
          </p:nvSpPr>
          <p:spPr>
            <a:xfrm>
              <a:off x="8351327" y="1417577"/>
              <a:ext cx="211096" cy="406871"/>
            </a:xfrm>
            <a:custGeom>
              <a:avLst/>
              <a:gdLst/>
              <a:ahLst/>
              <a:cxnLst/>
              <a:rect l="l" t="t" r="r" b="b"/>
              <a:pathLst>
                <a:path w="10706" h="20635" extrusionOk="0">
                  <a:moveTo>
                    <a:pt x="9815" y="1"/>
                  </a:moveTo>
                  <a:cubicBezTo>
                    <a:pt x="9655" y="24"/>
                    <a:pt x="9541" y="161"/>
                    <a:pt x="9541" y="320"/>
                  </a:cubicBezTo>
                  <a:cubicBezTo>
                    <a:pt x="9541" y="435"/>
                    <a:pt x="10112" y="11710"/>
                    <a:pt x="137" y="20133"/>
                  </a:cubicBezTo>
                  <a:cubicBezTo>
                    <a:pt x="23" y="20224"/>
                    <a:pt x="0" y="20407"/>
                    <a:pt x="91" y="20521"/>
                  </a:cubicBezTo>
                  <a:cubicBezTo>
                    <a:pt x="160" y="20589"/>
                    <a:pt x="228" y="20635"/>
                    <a:pt x="320" y="20635"/>
                  </a:cubicBezTo>
                  <a:cubicBezTo>
                    <a:pt x="388" y="20635"/>
                    <a:pt x="457" y="20612"/>
                    <a:pt x="502" y="20566"/>
                  </a:cubicBezTo>
                  <a:cubicBezTo>
                    <a:pt x="10705" y="11961"/>
                    <a:pt x="10112" y="389"/>
                    <a:pt x="10112" y="275"/>
                  </a:cubicBezTo>
                  <a:cubicBezTo>
                    <a:pt x="10112" y="115"/>
                    <a:pt x="9975" y="1"/>
                    <a:pt x="98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2"/>
            <p:cNvSpPr/>
            <p:nvPr/>
          </p:nvSpPr>
          <p:spPr>
            <a:xfrm>
              <a:off x="6915635" y="3201162"/>
              <a:ext cx="1281894" cy="753662"/>
            </a:xfrm>
            <a:custGeom>
              <a:avLst/>
              <a:gdLst/>
              <a:ahLst/>
              <a:cxnLst/>
              <a:rect l="l" t="t" r="r" b="b"/>
              <a:pathLst>
                <a:path w="65013" h="38223" extrusionOk="0">
                  <a:moveTo>
                    <a:pt x="1005" y="0"/>
                  </a:moveTo>
                  <a:lnTo>
                    <a:pt x="0" y="16777"/>
                  </a:lnTo>
                  <a:cubicBezTo>
                    <a:pt x="6698" y="25337"/>
                    <a:pt x="13510" y="25799"/>
                    <a:pt x="21477" y="25799"/>
                  </a:cubicBezTo>
                  <a:cubicBezTo>
                    <a:pt x="22198" y="25799"/>
                    <a:pt x="22929" y="25795"/>
                    <a:pt x="23670" y="25793"/>
                  </a:cubicBezTo>
                  <a:cubicBezTo>
                    <a:pt x="23750" y="25793"/>
                    <a:pt x="23829" y="25792"/>
                    <a:pt x="23909" y="25792"/>
                  </a:cubicBezTo>
                  <a:cubicBezTo>
                    <a:pt x="32775" y="25792"/>
                    <a:pt x="42769" y="28309"/>
                    <a:pt x="47226" y="34010"/>
                  </a:cubicBezTo>
                  <a:cubicBezTo>
                    <a:pt x="49181" y="36511"/>
                    <a:pt x="52850" y="38223"/>
                    <a:pt x="56322" y="38223"/>
                  </a:cubicBezTo>
                  <a:cubicBezTo>
                    <a:pt x="60834" y="38223"/>
                    <a:pt x="65013" y="35332"/>
                    <a:pt x="64664" y="27528"/>
                  </a:cubicBezTo>
                  <a:cubicBezTo>
                    <a:pt x="64061" y="14014"/>
                    <a:pt x="44900" y="1877"/>
                    <a:pt x="28978" y="1877"/>
                  </a:cubicBezTo>
                  <a:cubicBezTo>
                    <a:pt x="28630" y="1877"/>
                    <a:pt x="28283" y="1883"/>
                    <a:pt x="27938" y="1895"/>
                  </a:cubicBezTo>
                  <a:cubicBezTo>
                    <a:pt x="26313" y="1950"/>
                    <a:pt x="24742" y="1975"/>
                    <a:pt x="23231" y="1975"/>
                  </a:cubicBezTo>
                  <a:cubicBezTo>
                    <a:pt x="9752" y="1975"/>
                    <a:pt x="1005" y="0"/>
                    <a:pt x="10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2"/>
            <p:cNvSpPr/>
            <p:nvPr/>
          </p:nvSpPr>
          <p:spPr>
            <a:xfrm>
              <a:off x="6919224" y="3348610"/>
              <a:ext cx="1063956" cy="366529"/>
            </a:xfrm>
            <a:custGeom>
              <a:avLst/>
              <a:gdLst/>
              <a:ahLst/>
              <a:cxnLst/>
              <a:rect l="l" t="t" r="r" b="b"/>
              <a:pathLst>
                <a:path w="53960" h="18589" extrusionOk="0">
                  <a:moveTo>
                    <a:pt x="327" y="0"/>
                  </a:moveTo>
                  <a:cubicBezTo>
                    <a:pt x="230" y="0"/>
                    <a:pt x="139" y="52"/>
                    <a:pt x="92" y="146"/>
                  </a:cubicBezTo>
                  <a:cubicBezTo>
                    <a:pt x="1" y="283"/>
                    <a:pt x="69" y="466"/>
                    <a:pt x="206" y="534"/>
                  </a:cubicBezTo>
                  <a:cubicBezTo>
                    <a:pt x="12053" y="6651"/>
                    <a:pt x="22415" y="8021"/>
                    <a:pt x="30747" y="9139"/>
                  </a:cubicBezTo>
                  <a:cubicBezTo>
                    <a:pt x="40288" y="10395"/>
                    <a:pt x="47820" y="11399"/>
                    <a:pt x="53412" y="18498"/>
                  </a:cubicBezTo>
                  <a:cubicBezTo>
                    <a:pt x="53481" y="18566"/>
                    <a:pt x="53549" y="18589"/>
                    <a:pt x="53640" y="18589"/>
                  </a:cubicBezTo>
                  <a:cubicBezTo>
                    <a:pt x="53709" y="18589"/>
                    <a:pt x="53777" y="18589"/>
                    <a:pt x="53823" y="18543"/>
                  </a:cubicBezTo>
                  <a:cubicBezTo>
                    <a:pt x="53937" y="18429"/>
                    <a:pt x="53960" y="18269"/>
                    <a:pt x="53869" y="18132"/>
                  </a:cubicBezTo>
                  <a:cubicBezTo>
                    <a:pt x="48117" y="10874"/>
                    <a:pt x="40493" y="9847"/>
                    <a:pt x="30815" y="8569"/>
                  </a:cubicBezTo>
                  <a:cubicBezTo>
                    <a:pt x="22096" y="7404"/>
                    <a:pt x="12212" y="6103"/>
                    <a:pt x="457" y="32"/>
                  </a:cubicBezTo>
                  <a:cubicBezTo>
                    <a:pt x="415" y="11"/>
                    <a:pt x="370" y="0"/>
                    <a:pt x="3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2"/>
            <p:cNvSpPr/>
            <p:nvPr/>
          </p:nvSpPr>
          <p:spPr>
            <a:xfrm>
              <a:off x="5882121" y="1298306"/>
              <a:ext cx="221171" cy="328119"/>
            </a:xfrm>
            <a:custGeom>
              <a:avLst/>
              <a:gdLst/>
              <a:ahLst/>
              <a:cxnLst/>
              <a:rect l="l" t="t" r="r" b="b"/>
              <a:pathLst>
                <a:path w="11217" h="16641" extrusionOk="0">
                  <a:moveTo>
                    <a:pt x="5177" y="1"/>
                  </a:moveTo>
                  <a:cubicBezTo>
                    <a:pt x="756" y="1"/>
                    <a:pt x="1" y="10165"/>
                    <a:pt x="3136" y="16641"/>
                  </a:cubicBezTo>
                  <a:lnTo>
                    <a:pt x="11217" y="15705"/>
                  </a:lnTo>
                  <a:cubicBezTo>
                    <a:pt x="5305" y="11003"/>
                    <a:pt x="9710" y="115"/>
                    <a:pt x="5236" y="1"/>
                  </a:cubicBezTo>
                  <a:cubicBezTo>
                    <a:pt x="5217" y="1"/>
                    <a:pt x="5197" y="1"/>
                    <a:pt x="5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2"/>
            <p:cNvSpPr/>
            <p:nvPr/>
          </p:nvSpPr>
          <p:spPr>
            <a:xfrm>
              <a:off x="5285528" y="1142775"/>
              <a:ext cx="855128" cy="737494"/>
            </a:xfrm>
            <a:custGeom>
              <a:avLst/>
              <a:gdLst/>
              <a:ahLst/>
              <a:cxnLst/>
              <a:rect l="l" t="t" r="r" b="b"/>
              <a:pathLst>
                <a:path w="43369" h="37403" extrusionOk="0">
                  <a:moveTo>
                    <a:pt x="19556" y="0"/>
                  </a:moveTo>
                  <a:cubicBezTo>
                    <a:pt x="18727" y="0"/>
                    <a:pt x="17827" y="136"/>
                    <a:pt x="16845" y="425"/>
                  </a:cubicBezTo>
                  <a:cubicBezTo>
                    <a:pt x="0" y="5401"/>
                    <a:pt x="17598" y="37402"/>
                    <a:pt x="17598" y="37402"/>
                  </a:cubicBezTo>
                  <a:lnTo>
                    <a:pt x="43368" y="30235"/>
                  </a:lnTo>
                  <a:cubicBezTo>
                    <a:pt x="29092" y="24499"/>
                    <a:pt x="30693" y="0"/>
                    <a:pt x="195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2"/>
            <p:cNvSpPr/>
            <p:nvPr/>
          </p:nvSpPr>
          <p:spPr>
            <a:xfrm>
              <a:off x="5641509" y="1311773"/>
              <a:ext cx="234047" cy="508179"/>
            </a:xfrm>
            <a:custGeom>
              <a:avLst/>
              <a:gdLst/>
              <a:ahLst/>
              <a:cxnLst/>
              <a:rect l="l" t="t" r="r" b="b"/>
              <a:pathLst>
                <a:path w="11870" h="25773" extrusionOk="0">
                  <a:moveTo>
                    <a:pt x="293" y="0"/>
                  </a:moveTo>
                  <a:cubicBezTo>
                    <a:pt x="279" y="0"/>
                    <a:pt x="266" y="1"/>
                    <a:pt x="252" y="3"/>
                  </a:cubicBezTo>
                  <a:cubicBezTo>
                    <a:pt x="92" y="26"/>
                    <a:pt x="1" y="163"/>
                    <a:pt x="24" y="323"/>
                  </a:cubicBezTo>
                  <a:cubicBezTo>
                    <a:pt x="46" y="459"/>
                    <a:pt x="2146" y="14771"/>
                    <a:pt x="11322" y="25681"/>
                  </a:cubicBezTo>
                  <a:cubicBezTo>
                    <a:pt x="11391" y="25750"/>
                    <a:pt x="11459" y="25773"/>
                    <a:pt x="11550" y="25773"/>
                  </a:cubicBezTo>
                  <a:cubicBezTo>
                    <a:pt x="11596" y="25773"/>
                    <a:pt x="11665" y="25750"/>
                    <a:pt x="11733" y="25704"/>
                  </a:cubicBezTo>
                  <a:cubicBezTo>
                    <a:pt x="11847" y="25613"/>
                    <a:pt x="11870" y="25430"/>
                    <a:pt x="11756" y="25316"/>
                  </a:cubicBezTo>
                  <a:cubicBezTo>
                    <a:pt x="2694" y="14543"/>
                    <a:pt x="594" y="391"/>
                    <a:pt x="571" y="231"/>
                  </a:cubicBezTo>
                  <a:cubicBezTo>
                    <a:pt x="551" y="106"/>
                    <a:pt x="435" y="0"/>
                    <a:pt x="2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2"/>
            <p:cNvSpPr/>
            <p:nvPr/>
          </p:nvSpPr>
          <p:spPr>
            <a:xfrm>
              <a:off x="5722981" y="1578709"/>
              <a:ext cx="2787680" cy="1910961"/>
            </a:xfrm>
            <a:custGeom>
              <a:avLst/>
              <a:gdLst/>
              <a:ahLst/>
              <a:cxnLst/>
              <a:rect l="l" t="t" r="r" b="b"/>
              <a:pathLst>
                <a:path w="141381" h="96917" extrusionOk="0">
                  <a:moveTo>
                    <a:pt x="4565" y="0"/>
                  </a:moveTo>
                  <a:cubicBezTo>
                    <a:pt x="2054" y="0"/>
                    <a:pt x="0" y="2032"/>
                    <a:pt x="0" y="4565"/>
                  </a:cubicBezTo>
                  <a:lnTo>
                    <a:pt x="0" y="92351"/>
                  </a:lnTo>
                  <a:cubicBezTo>
                    <a:pt x="0" y="94862"/>
                    <a:pt x="2054" y="96916"/>
                    <a:pt x="4565" y="96916"/>
                  </a:cubicBezTo>
                  <a:lnTo>
                    <a:pt x="136815" y="96916"/>
                  </a:lnTo>
                  <a:cubicBezTo>
                    <a:pt x="139326" y="96916"/>
                    <a:pt x="141380" y="94862"/>
                    <a:pt x="141380" y="92351"/>
                  </a:cubicBezTo>
                  <a:lnTo>
                    <a:pt x="141380" y="4565"/>
                  </a:lnTo>
                  <a:cubicBezTo>
                    <a:pt x="141380" y="2032"/>
                    <a:pt x="139326" y="0"/>
                    <a:pt x="136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2"/>
            <p:cNvSpPr/>
            <p:nvPr/>
          </p:nvSpPr>
          <p:spPr>
            <a:xfrm>
              <a:off x="5717579" y="1572852"/>
              <a:ext cx="2798919" cy="1922220"/>
            </a:xfrm>
            <a:custGeom>
              <a:avLst/>
              <a:gdLst/>
              <a:ahLst/>
              <a:cxnLst/>
              <a:rect l="l" t="t" r="r" b="b"/>
              <a:pathLst>
                <a:path w="141951" h="97488" extrusionOk="0">
                  <a:moveTo>
                    <a:pt x="137089" y="571"/>
                  </a:moveTo>
                  <a:cubicBezTo>
                    <a:pt x="139440" y="571"/>
                    <a:pt x="141380" y="2489"/>
                    <a:pt x="141380" y="4862"/>
                  </a:cubicBezTo>
                  <a:lnTo>
                    <a:pt x="141380" y="92648"/>
                  </a:lnTo>
                  <a:cubicBezTo>
                    <a:pt x="141380" y="94999"/>
                    <a:pt x="139440" y="96917"/>
                    <a:pt x="137089" y="96917"/>
                  </a:cubicBezTo>
                  <a:lnTo>
                    <a:pt x="4839" y="96917"/>
                  </a:lnTo>
                  <a:cubicBezTo>
                    <a:pt x="2488" y="96917"/>
                    <a:pt x="571" y="94999"/>
                    <a:pt x="571" y="92648"/>
                  </a:cubicBezTo>
                  <a:lnTo>
                    <a:pt x="571" y="4862"/>
                  </a:lnTo>
                  <a:cubicBezTo>
                    <a:pt x="571" y="2489"/>
                    <a:pt x="2488" y="571"/>
                    <a:pt x="4839" y="571"/>
                  </a:cubicBezTo>
                  <a:close/>
                  <a:moveTo>
                    <a:pt x="4839" y="1"/>
                  </a:moveTo>
                  <a:cubicBezTo>
                    <a:pt x="2169" y="1"/>
                    <a:pt x="0" y="2192"/>
                    <a:pt x="0" y="4862"/>
                  </a:cubicBezTo>
                  <a:lnTo>
                    <a:pt x="0" y="92648"/>
                  </a:lnTo>
                  <a:cubicBezTo>
                    <a:pt x="0" y="95319"/>
                    <a:pt x="2169" y="97487"/>
                    <a:pt x="4839" y="97487"/>
                  </a:cubicBezTo>
                  <a:lnTo>
                    <a:pt x="137089" y="97487"/>
                  </a:lnTo>
                  <a:cubicBezTo>
                    <a:pt x="139760" y="97487"/>
                    <a:pt x="141951" y="95319"/>
                    <a:pt x="141951" y="92648"/>
                  </a:cubicBezTo>
                  <a:lnTo>
                    <a:pt x="141951" y="4862"/>
                  </a:lnTo>
                  <a:cubicBezTo>
                    <a:pt x="141951" y="2192"/>
                    <a:pt x="139760" y="1"/>
                    <a:pt x="1370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2"/>
            <p:cNvSpPr/>
            <p:nvPr/>
          </p:nvSpPr>
          <p:spPr>
            <a:xfrm>
              <a:off x="5664460" y="1578709"/>
              <a:ext cx="2787680" cy="1910961"/>
            </a:xfrm>
            <a:custGeom>
              <a:avLst/>
              <a:gdLst/>
              <a:ahLst/>
              <a:cxnLst/>
              <a:rect l="l" t="t" r="r" b="b"/>
              <a:pathLst>
                <a:path w="141381" h="96917" extrusionOk="0">
                  <a:moveTo>
                    <a:pt x="4566" y="0"/>
                  </a:moveTo>
                  <a:cubicBezTo>
                    <a:pt x="2055" y="0"/>
                    <a:pt x="1" y="2032"/>
                    <a:pt x="1" y="4565"/>
                  </a:cubicBezTo>
                  <a:lnTo>
                    <a:pt x="1" y="92351"/>
                  </a:lnTo>
                  <a:cubicBezTo>
                    <a:pt x="1" y="94862"/>
                    <a:pt x="2055" y="96916"/>
                    <a:pt x="4566" y="96916"/>
                  </a:cubicBezTo>
                  <a:lnTo>
                    <a:pt x="136816" y="96916"/>
                  </a:lnTo>
                  <a:cubicBezTo>
                    <a:pt x="139327" y="96916"/>
                    <a:pt x="141381" y="94862"/>
                    <a:pt x="141381" y="92351"/>
                  </a:cubicBezTo>
                  <a:lnTo>
                    <a:pt x="141381" y="4565"/>
                  </a:lnTo>
                  <a:cubicBezTo>
                    <a:pt x="141381" y="2032"/>
                    <a:pt x="139327" y="0"/>
                    <a:pt x="1368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2"/>
            <p:cNvSpPr/>
            <p:nvPr/>
          </p:nvSpPr>
          <p:spPr>
            <a:xfrm>
              <a:off x="5659077" y="1572852"/>
              <a:ext cx="2798465" cy="1922220"/>
            </a:xfrm>
            <a:custGeom>
              <a:avLst/>
              <a:gdLst/>
              <a:ahLst/>
              <a:cxnLst/>
              <a:rect l="l" t="t" r="r" b="b"/>
              <a:pathLst>
                <a:path w="141928" h="97488" extrusionOk="0">
                  <a:moveTo>
                    <a:pt x="137089" y="571"/>
                  </a:moveTo>
                  <a:cubicBezTo>
                    <a:pt x="139440" y="571"/>
                    <a:pt x="141357" y="2489"/>
                    <a:pt x="141357" y="4862"/>
                  </a:cubicBezTo>
                  <a:lnTo>
                    <a:pt x="141357" y="92648"/>
                  </a:lnTo>
                  <a:cubicBezTo>
                    <a:pt x="141357" y="94999"/>
                    <a:pt x="139440" y="96917"/>
                    <a:pt x="137089" y="96917"/>
                  </a:cubicBezTo>
                  <a:lnTo>
                    <a:pt x="4839" y="96917"/>
                  </a:lnTo>
                  <a:cubicBezTo>
                    <a:pt x="2488" y="96917"/>
                    <a:pt x="571" y="94999"/>
                    <a:pt x="571" y="92648"/>
                  </a:cubicBezTo>
                  <a:lnTo>
                    <a:pt x="571" y="4862"/>
                  </a:lnTo>
                  <a:cubicBezTo>
                    <a:pt x="571" y="2489"/>
                    <a:pt x="2488" y="571"/>
                    <a:pt x="4839" y="571"/>
                  </a:cubicBezTo>
                  <a:close/>
                  <a:moveTo>
                    <a:pt x="4839" y="1"/>
                  </a:moveTo>
                  <a:cubicBezTo>
                    <a:pt x="2168" y="1"/>
                    <a:pt x="0" y="2192"/>
                    <a:pt x="0" y="4862"/>
                  </a:cubicBezTo>
                  <a:lnTo>
                    <a:pt x="0" y="92648"/>
                  </a:lnTo>
                  <a:cubicBezTo>
                    <a:pt x="0" y="95319"/>
                    <a:pt x="2168" y="97487"/>
                    <a:pt x="4839" y="97487"/>
                  </a:cubicBezTo>
                  <a:lnTo>
                    <a:pt x="137089" y="97487"/>
                  </a:lnTo>
                  <a:cubicBezTo>
                    <a:pt x="139759" y="97487"/>
                    <a:pt x="141928" y="95319"/>
                    <a:pt x="141928" y="92648"/>
                  </a:cubicBezTo>
                  <a:lnTo>
                    <a:pt x="141928" y="4862"/>
                  </a:lnTo>
                  <a:cubicBezTo>
                    <a:pt x="141928" y="2192"/>
                    <a:pt x="139759" y="1"/>
                    <a:pt x="1370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2"/>
            <p:cNvSpPr/>
            <p:nvPr/>
          </p:nvSpPr>
          <p:spPr>
            <a:xfrm>
              <a:off x="5664460" y="3307834"/>
              <a:ext cx="2787680" cy="181835"/>
            </a:xfrm>
            <a:custGeom>
              <a:avLst/>
              <a:gdLst/>
              <a:ahLst/>
              <a:cxnLst/>
              <a:rect l="l" t="t" r="r" b="b"/>
              <a:pathLst>
                <a:path w="141381" h="9222" extrusionOk="0">
                  <a:moveTo>
                    <a:pt x="1" y="0"/>
                  </a:moveTo>
                  <a:lnTo>
                    <a:pt x="1" y="4656"/>
                  </a:lnTo>
                  <a:cubicBezTo>
                    <a:pt x="1" y="7167"/>
                    <a:pt x="2055" y="9221"/>
                    <a:pt x="4566" y="9221"/>
                  </a:cubicBezTo>
                  <a:lnTo>
                    <a:pt x="136816" y="9221"/>
                  </a:lnTo>
                  <a:cubicBezTo>
                    <a:pt x="139327" y="9221"/>
                    <a:pt x="141381" y="7167"/>
                    <a:pt x="141381" y="4656"/>
                  </a:cubicBezTo>
                  <a:lnTo>
                    <a:pt x="1413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2"/>
            <p:cNvSpPr/>
            <p:nvPr/>
          </p:nvSpPr>
          <p:spPr>
            <a:xfrm>
              <a:off x="5659077" y="3301978"/>
              <a:ext cx="2798465" cy="193093"/>
            </a:xfrm>
            <a:custGeom>
              <a:avLst/>
              <a:gdLst/>
              <a:ahLst/>
              <a:cxnLst/>
              <a:rect l="l" t="t" r="r" b="b"/>
              <a:pathLst>
                <a:path w="141928" h="9793" extrusionOk="0">
                  <a:moveTo>
                    <a:pt x="141357" y="571"/>
                  </a:moveTo>
                  <a:lnTo>
                    <a:pt x="141357" y="4953"/>
                  </a:lnTo>
                  <a:cubicBezTo>
                    <a:pt x="141357" y="7304"/>
                    <a:pt x="139440" y="9222"/>
                    <a:pt x="137089" y="9222"/>
                  </a:cubicBezTo>
                  <a:lnTo>
                    <a:pt x="4839" y="9222"/>
                  </a:lnTo>
                  <a:cubicBezTo>
                    <a:pt x="2488" y="9222"/>
                    <a:pt x="571" y="7304"/>
                    <a:pt x="571" y="4953"/>
                  </a:cubicBezTo>
                  <a:lnTo>
                    <a:pt x="571" y="571"/>
                  </a:lnTo>
                  <a:close/>
                  <a:moveTo>
                    <a:pt x="274" y="0"/>
                  </a:moveTo>
                  <a:cubicBezTo>
                    <a:pt x="114" y="0"/>
                    <a:pt x="0" y="137"/>
                    <a:pt x="0" y="297"/>
                  </a:cubicBezTo>
                  <a:lnTo>
                    <a:pt x="0" y="4953"/>
                  </a:lnTo>
                  <a:cubicBezTo>
                    <a:pt x="0" y="7624"/>
                    <a:pt x="2168" y="9792"/>
                    <a:pt x="4839" y="9792"/>
                  </a:cubicBezTo>
                  <a:lnTo>
                    <a:pt x="137089" y="9792"/>
                  </a:lnTo>
                  <a:cubicBezTo>
                    <a:pt x="139759" y="9792"/>
                    <a:pt x="141928" y="7624"/>
                    <a:pt x="141928" y="4953"/>
                  </a:cubicBezTo>
                  <a:lnTo>
                    <a:pt x="141928" y="297"/>
                  </a:lnTo>
                  <a:cubicBezTo>
                    <a:pt x="141928" y="137"/>
                    <a:pt x="141814" y="0"/>
                    <a:pt x="1416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2"/>
            <p:cNvSpPr/>
            <p:nvPr/>
          </p:nvSpPr>
          <p:spPr>
            <a:xfrm>
              <a:off x="7013749" y="3354190"/>
              <a:ext cx="89123" cy="88670"/>
            </a:xfrm>
            <a:custGeom>
              <a:avLst/>
              <a:gdLst/>
              <a:ahLst/>
              <a:cxnLst/>
              <a:rect l="l" t="t" r="r" b="b"/>
              <a:pathLst>
                <a:path w="4520" h="4497" extrusionOk="0">
                  <a:moveTo>
                    <a:pt x="2260" y="0"/>
                  </a:moveTo>
                  <a:cubicBezTo>
                    <a:pt x="1027" y="0"/>
                    <a:pt x="0" y="1004"/>
                    <a:pt x="0" y="2260"/>
                  </a:cubicBezTo>
                  <a:cubicBezTo>
                    <a:pt x="0" y="3492"/>
                    <a:pt x="1027" y="4497"/>
                    <a:pt x="2260" y="4497"/>
                  </a:cubicBezTo>
                  <a:cubicBezTo>
                    <a:pt x="3492" y="4497"/>
                    <a:pt x="4520" y="3492"/>
                    <a:pt x="4520" y="2260"/>
                  </a:cubicBezTo>
                  <a:cubicBezTo>
                    <a:pt x="4520" y="1004"/>
                    <a:pt x="3492" y="0"/>
                    <a:pt x="22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2"/>
            <p:cNvSpPr/>
            <p:nvPr/>
          </p:nvSpPr>
          <p:spPr>
            <a:xfrm>
              <a:off x="7008347" y="3348787"/>
              <a:ext cx="99928" cy="99928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2534" y="571"/>
                  </a:moveTo>
                  <a:cubicBezTo>
                    <a:pt x="3607" y="571"/>
                    <a:pt x="4497" y="1438"/>
                    <a:pt x="4497" y="2534"/>
                  </a:cubicBezTo>
                  <a:cubicBezTo>
                    <a:pt x="4497" y="3607"/>
                    <a:pt x="3607" y="4497"/>
                    <a:pt x="2534" y="4497"/>
                  </a:cubicBezTo>
                  <a:cubicBezTo>
                    <a:pt x="1461" y="4497"/>
                    <a:pt x="571" y="3607"/>
                    <a:pt x="571" y="2534"/>
                  </a:cubicBezTo>
                  <a:cubicBezTo>
                    <a:pt x="571" y="1438"/>
                    <a:pt x="1461" y="571"/>
                    <a:pt x="2534" y="571"/>
                  </a:cubicBezTo>
                  <a:close/>
                  <a:moveTo>
                    <a:pt x="2534" y="0"/>
                  </a:moveTo>
                  <a:cubicBezTo>
                    <a:pt x="1142" y="0"/>
                    <a:pt x="0" y="1119"/>
                    <a:pt x="0" y="2534"/>
                  </a:cubicBezTo>
                  <a:cubicBezTo>
                    <a:pt x="0" y="3926"/>
                    <a:pt x="1142" y="5067"/>
                    <a:pt x="2534" y="5067"/>
                  </a:cubicBezTo>
                  <a:cubicBezTo>
                    <a:pt x="3926" y="5067"/>
                    <a:pt x="5068" y="3926"/>
                    <a:pt x="5068" y="2534"/>
                  </a:cubicBezTo>
                  <a:cubicBezTo>
                    <a:pt x="5068" y="1119"/>
                    <a:pt x="3926" y="0"/>
                    <a:pt x="25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2"/>
            <p:cNvSpPr/>
            <p:nvPr/>
          </p:nvSpPr>
          <p:spPr>
            <a:xfrm>
              <a:off x="5664460" y="1578709"/>
              <a:ext cx="2787680" cy="90030"/>
            </a:xfrm>
            <a:custGeom>
              <a:avLst/>
              <a:gdLst/>
              <a:ahLst/>
              <a:cxnLst/>
              <a:rect l="l" t="t" r="r" b="b"/>
              <a:pathLst>
                <a:path w="141381" h="4566" extrusionOk="0">
                  <a:moveTo>
                    <a:pt x="4566" y="0"/>
                  </a:moveTo>
                  <a:cubicBezTo>
                    <a:pt x="2055" y="0"/>
                    <a:pt x="1" y="2032"/>
                    <a:pt x="1" y="4565"/>
                  </a:cubicBezTo>
                  <a:lnTo>
                    <a:pt x="141381" y="4565"/>
                  </a:lnTo>
                  <a:cubicBezTo>
                    <a:pt x="141381" y="2032"/>
                    <a:pt x="139327" y="0"/>
                    <a:pt x="1368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2"/>
            <p:cNvSpPr/>
            <p:nvPr/>
          </p:nvSpPr>
          <p:spPr>
            <a:xfrm>
              <a:off x="5659077" y="1572852"/>
              <a:ext cx="2798465" cy="101289"/>
            </a:xfrm>
            <a:custGeom>
              <a:avLst/>
              <a:gdLst/>
              <a:ahLst/>
              <a:cxnLst/>
              <a:rect l="l" t="t" r="r" b="b"/>
              <a:pathLst>
                <a:path w="141928" h="5137" extrusionOk="0">
                  <a:moveTo>
                    <a:pt x="137089" y="571"/>
                  </a:moveTo>
                  <a:cubicBezTo>
                    <a:pt x="139349" y="571"/>
                    <a:pt x="141220" y="2352"/>
                    <a:pt x="141357" y="4566"/>
                  </a:cubicBezTo>
                  <a:lnTo>
                    <a:pt x="571" y="4566"/>
                  </a:lnTo>
                  <a:cubicBezTo>
                    <a:pt x="708" y="2352"/>
                    <a:pt x="2579" y="571"/>
                    <a:pt x="4839" y="571"/>
                  </a:cubicBezTo>
                  <a:close/>
                  <a:moveTo>
                    <a:pt x="4839" y="1"/>
                  </a:moveTo>
                  <a:cubicBezTo>
                    <a:pt x="2168" y="1"/>
                    <a:pt x="0" y="2192"/>
                    <a:pt x="0" y="4862"/>
                  </a:cubicBezTo>
                  <a:cubicBezTo>
                    <a:pt x="0" y="5022"/>
                    <a:pt x="114" y="5136"/>
                    <a:pt x="274" y="5136"/>
                  </a:cubicBezTo>
                  <a:lnTo>
                    <a:pt x="141654" y="5136"/>
                  </a:lnTo>
                  <a:cubicBezTo>
                    <a:pt x="141814" y="5136"/>
                    <a:pt x="141928" y="5022"/>
                    <a:pt x="141928" y="4862"/>
                  </a:cubicBezTo>
                  <a:cubicBezTo>
                    <a:pt x="141928" y="2192"/>
                    <a:pt x="139759" y="1"/>
                    <a:pt x="1370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2"/>
            <p:cNvSpPr/>
            <p:nvPr/>
          </p:nvSpPr>
          <p:spPr>
            <a:xfrm>
              <a:off x="5850337" y="1818592"/>
              <a:ext cx="1007702" cy="684552"/>
            </a:xfrm>
            <a:custGeom>
              <a:avLst/>
              <a:gdLst/>
              <a:ahLst/>
              <a:cxnLst/>
              <a:rect l="l" t="t" r="r" b="b"/>
              <a:pathLst>
                <a:path w="51107" h="34718" extrusionOk="0">
                  <a:moveTo>
                    <a:pt x="1" y="0"/>
                  </a:moveTo>
                  <a:lnTo>
                    <a:pt x="1" y="34717"/>
                  </a:lnTo>
                  <a:lnTo>
                    <a:pt x="51107" y="34717"/>
                  </a:lnTo>
                  <a:lnTo>
                    <a:pt x="51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2"/>
            <p:cNvSpPr/>
            <p:nvPr/>
          </p:nvSpPr>
          <p:spPr>
            <a:xfrm>
              <a:off x="5850337" y="2478812"/>
              <a:ext cx="1007702" cy="24331"/>
            </a:xfrm>
            <a:custGeom>
              <a:avLst/>
              <a:gdLst/>
              <a:ahLst/>
              <a:cxnLst/>
              <a:rect l="l" t="t" r="r" b="b"/>
              <a:pathLst>
                <a:path w="51107" h="1234" extrusionOk="0">
                  <a:moveTo>
                    <a:pt x="1" y="1"/>
                  </a:moveTo>
                  <a:lnTo>
                    <a:pt x="1" y="1233"/>
                  </a:lnTo>
                  <a:lnTo>
                    <a:pt x="51107" y="1233"/>
                  </a:lnTo>
                  <a:lnTo>
                    <a:pt x="51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2"/>
            <p:cNvSpPr/>
            <p:nvPr/>
          </p:nvSpPr>
          <p:spPr>
            <a:xfrm>
              <a:off x="5892197" y="1860432"/>
              <a:ext cx="57634" cy="57634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2352" y="572"/>
                  </a:moveTo>
                  <a:lnTo>
                    <a:pt x="2352" y="2352"/>
                  </a:lnTo>
                  <a:lnTo>
                    <a:pt x="571" y="2352"/>
                  </a:lnTo>
                  <a:lnTo>
                    <a:pt x="571" y="572"/>
                  </a:lnTo>
                  <a:close/>
                  <a:moveTo>
                    <a:pt x="274" y="1"/>
                  </a:moveTo>
                  <a:cubicBezTo>
                    <a:pt x="115" y="1"/>
                    <a:pt x="1" y="138"/>
                    <a:pt x="1" y="298"/>
                  </a:cubicBezTo>
                  <a:lnTo>
                    <a:pt x="1" y="2626"/>
                  </a:lnTo>
                  <a:cubicBezTo>
                    <a:pt x="1" y="2786"/>
                    <a:pt x="115" y="2923"/>
                    <a:pt x="274" y="2923"/>
                  </a:cubicBezTo>
                  <a:lnTo>
                    <a:pt x="2625" y="2923"/>
                  </a:lnTo>
                  <a:cubicBezTo>
                    <a:pt x="2785" y="2923"/>
                    <a:pt x="2922" y="2786"/>
                    <a:pt x="2922" y="2626"/>
                  </a:cubicBezTo>
                  <a:lnTo>
                    <a:pt x="2922" y="298"/>
                  </a:lnTo>
                  <a:cubicBezTo>
                    <a:pt x="2922" y="138"/>
                    <a:pt x="2785" y="1"/>
                    <a:pt x="26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2"/>
            <p:cNvSpPr/>
            <p:nvPr/>
          </p:nvSpPr>
          <p:spPr>
            <a:xfrm>
              <a:off x="5984455" y="1906788"/>
              <a:ext cx="57634" cy="11278"/>
            </a:xfrm>
            <a:custGeom>
              <a:avLst/>
              <a:gdLst/>
              <a:ahLst/>
              <a:cxnLst/>
              <a:rect l="l" t="t" r="r" b="b"/>
              <a:pathLst>
                <a:path w="2923" h="572" extrusionOk="0">
                  <a:moveTo>
                    <a:pt x="297" y="1"/>
                  </a:moveTo>
                  <a:cubicBezTo>
                    <a:pt x="138" y="1"/>
                    <a:pt x="1" y="138"/>
                    <a:pt x="1" y="275"/>
                  </a:cubicBezTo>
                  <a:cubicBezTo>
                    <a:pt x="1" y="435"/>
                    <a:pt x="138" y="572"/>
                    <a:pt x="297" y="572"/>
                  </a:cubicBezTo>
                  <a:lnTo>
                    <a:pt x="2648" y="572"/>
                  </a:lnTo>
                  <a:cubicBezTo>
                    <a:pt x="2785" y="572"/>
                    <a:pt x="2922" y="435"/>
                    <a:pt x="2922" y="275"/>
                  </a:cubicBezTo>
                  <a:cubicBezTo>
                    <a:pt x="2922" y="138"/>
                    <a:pt x="2785" y="1"/>
                    <a:pt x="26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2"/>
            <p:cNvSpPr/>
            <p:nvPr/>
          </p:nvSpPr>
          <p:spPr>
            <a:xfrm>
              <a:off x="6015057" y="2040906"/>
              <a:ext cx="697171" cy="274113"/>
            </a:xfrm>
            <a:custGeom>
              <a:avLst/>
              <a:gdLst/>
              <a:ahLst/>
              <a:cxnLst/>
              <a:rect l="l" t="t" r="r" b="b"/>
              <a:pathLst>
                <a:path w="35358" h="13902" extrusionOk="0">
                  <a:moveTo>
                    <a:pt x="7191" y="1"/>
                  </a:moveTo>
                  <a:cubicBezTo>
                    <a:pt x="7077" y="1"/>
                    <a:pt x="6985" y="69"/>
                    <a:pt x="6940" y="161"/>
                  </a:cubicBezTo>
                  <a:lnTo>
                    <a:pt x="69" y="13491"/>
                  </a:lnTo>
                  <a:cubicBezTo>
                    <a:pt x="1" y="13628"/>
                    <a:pt x="46" y="13787"/>
                    <a:pt x="183" y="13856"/>
                  </a:cubicBezTo>
                  <a:cubicBezTo>
                    <a:pt x="229" y="13879"/>
                    <a:pt x="275" y="13901"/>
                    <a:pt x="320" y="13901"/>
                  </a:cubicBezTo>
                  <a:cubicBezTo>
                    <a:pt x="435" y="13901"/>
                    <a:pt x="526" y="13833"/>
                    <a:pt x="571" y="13742"/>
                  </a:cubicBezTo>
                  <a:lnTo>
                    <a:pt x="7236" y="845"/>
                  </a:lnTo>
                  <a:lnTo>
                    <a:pt x="13696" y="10569"/>
                  </a:lnTo>
                  <a:cubicBezTo>
                    <a:pt x="13742" y="10637"/>
                    <a:pt x="13810" y="10683"/>
                    <a:pt x="13901" y="10706"/>
                  </a:cubicBezTo>
                  <a:cubicBezTo>
                    <a:pt x="13993" y="10706"/>
                    <a:pt x="14061" y="10683"/>
                    <a:pt x="14130" y="10615"/>
                  </a:cubicBezTo>
                  <a:lnTo>
                    <a:pt x="21845" y="2854"/>
                  </a:lnTo>
                  <a:lnTo>
                    <a:pt x="26729" y="8583"/>
                  </a:lnTo>
                  <a:cubicBezTo>
                    <a:pt x="26752" y="8606"/>
                    <a:pt x="26798" y="8629"/>
                    <a:pt x="26821" y="8652"/>
                  </a:cubicBezTo>
                  <a:lnTo>
                    <a:pt x="34901" y="12509"/>
                  </a:lnTo>
                  <a:cubicBezTo>
                    <a:pt x="34949" y="12530"/>
                    <a:pt x="34997" y="12540"/>
                    <a:pt x="35042" y="12540"/>
                  </a:cubicBezTo>
                  <a:cubicBezTo>
                    <a:pt x="35148" y="12540"/>
                    <a:pt x="35241" y="12484"/>
                    <a:pt x="35289" y="12372"/>
                  </a:cubicBezTo>
                  <a:cubicBezTo>
                    <a:pt x="35357" y="12235"/>
                    <a:pt x="35289" y="12075"/>
                    <a:pt x="35152" y="12007"/>
                  </a:cubicBezTo>
                  <a:lnTo>
                    <a:pt x="27140" y="8150"/>
                  </a:lnTo>
                  <a:lnTo>
                    <a:pt x="22073" y="2238"/>
                  </a:lnTo>
                  <a:cubicBezTo>
                    <a:pt x="22027" y="2169"/>
                    <a:pt x="21959" y="2146"/>
                    <a:pt x="21867" y="2146"/>
                  </a:cubicBezTo>
                  <a:cubicBezTo>
                    <a:pt x="21855" y="2142"/>
                    <a:pt x="21842" y="2140"/>
                    <a:pt x="21828" y="2140"/>
                  </a:cubicBezTo>
                  <a:cubicBezTo>
                    <a:pt x="21767" y="2140"/>
                    <a:pt x="21699" y="2178"/>
                    <a:pt x="21662" y="2215"/>
                  </a:cubicBezTo>
                  <a:lnTo>
                    <a:pt x="13970" y="9976"/>
                  </a:lnTo>
                  <a:lnTo>
                    <a:pt x="7442" y="138"/>
                  </a:lnTo>
                  <a:cubicBezTo>
                    <a:pt x="7373" y="47"/>
                    <a:pt x="7282" y="1"/>
                    <a:pt x="71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2"/>
            <p:cNvSpPr/>
            <p:nvPr/>
          </p:nvSpPr>
          <p:spPr>
            <a:xfrm>
              <a:off x="6004705" y="2292502"/>
              <a:ext cx="33323" cy="33323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0"/>
                  </a:moveTo>
                  <a:cubicBezTo>
                    <a:pt x="389" y="0"/>
                    <a:pt x="1" y="388"/>
                    <a:pt x="1" y="845"/>
                  </a:cubicBezTo>
                  <a:cubicBezTo>
                    <a:pt x="1" y="1324"/>
                    <a:pt x="389" y="1689"/>
                    <a:pt x="845" y="1689"/>
                  </a:cubicBezTo>
                  <a:cubicBezTo>
                    <a:pt x="1302" y="1689"/>
                    <a:pt x="1690" y="1324"/>
                    <a:pt x="1690" y="845"/>
                  </a:cubicBezTo>
                  <a:cubicBezTo>
                    <a:pt x="1690" y="388"/>
                    <a:pt x="1302" y="0"/>
                    <a:pt x="8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2"/>
            <p:cNvSpPr/>
            <p:nvPr/>
          </p:nvSpPr>
          <p:spPr>
            <a:xfrm>
              <a:off x="5999303" y="2287099"/>
              <a:ext cx="44128" cy="44581"/>
            </a:xfrm>
            <a:custGeom>
              <a:avLst/>
              <a:gdLst/>
              <a:ahLst/>
              <a:cxnLst/>
              <a:rect l="l" t="t" r="r" b="b"/>
              <a:pathLst>
                <a:path w="2238" h="2261" extrusionOk="0">
                  <a:moveTo>
                    <a:pt x="1119" y="571"/>
                  </a:moveTo>
                  <a:cubicBezTo>
                    <a:pt x="1416" y="571"/>
                    <a:pt x="1667" y="822"/>
                    <a:pt x="1667" y="1119"/>
                  </a:cubicBezTo>
                  <a:cubicBezTo>
                    <a:pt x="1667" y="1438"/>
                    <a:pt x="1416" y="1689"/>
                    <a:pt x="1119" y="1689"/>
                  </a:cubicBezTo>
                  <a:cubicBezTo>
                    <a:pt x="823" y="1689"/>
                    <a:pt x="572" y="1438"/>
                    <a:pt x="572" y="1119"/>
                  </a:cubicBezTo>
                  <a:cubicBezTo>
                    <a:pt x="572" y="822"/>
                    <a:pt x="823" y="571"/>
                    <a:pt x="1119" y="571"/>
                  </a:cubicBezTo>
                  <a:close/>
                  <a:moveTo>
                    <a:pt x="1119" y="0"/>
                  </a:moveTo>
                  <a:cubicBezTo>
                    <a:pt x="503" y="0"/>
                    <a:pt x="1" y="502"/>
                    <a:pt x="1" y="1119"/>
                  </a:cubicBezTo>
                  <a:cubicBezTo>
                    <a:pt x="1" y="1735"/>
                    <a:pt x="503" y="2260"/>
                    <a:pt x="1119" y="2260"/>
                  </a:cubicBezTo>
                  <a:cubicBezTo>
                    <a:pt x="1736" y="2260"/>
                    <a:pt x="2238" y="1735"/>
                    <a:pt x="2238" y="1119"/>
                  </a:cubicBezTo>
                  <a:cubicBezTo>
                    <a:pt x="2238" y="502"/>
                    <a:pt x="1736" y="0"/>
                    <a:pt x="1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2"/>
            <p:cNvSpPr/>
            <p:nvPr/>
          </p:nvSpPr>
          <p:spPr>
            <a:xfrm>
              <a:off x="6429559" y="2071961"/>
              <a:ext cx="32889" cy="33323"/>
            </a:xfrm>
            <a:custGeom>
              <a:avLst/>
              <a:gdLst/>
              <a:ahLst/>
              <a:cxnLst/>
              <a:rect l="l" t="t" r="r" b="b"/>
              <a:pathLst>
                <a:path w="1668" h="1690" extrusionOk="0">
                  <a:moveTo>
                    <a:pt x="845" y="1"/>
                  </a:moveTo>
                  <a:cubicBezTo>
                    <a:pt x="366" y="1"/>
                    <a:pt x="1" y="389"/>
                    <a:pt x="1" y="845"/>
                  </a:cubicBezTo>
                  <a:cubicBezTo>
                    <a:pt x="1" y="1302"/>
                    <a:pt x="366" y="1690"/>
                    <a:pt x="845" y="1690"/>
                  </a:cubicBezTo>
                  <a:cubicBezTo>
                    <a:pt x="1302" y="1690"/>
                    <a:pt x="1667" y="1302"/>
                    <a:pt x="1667" y="845"/>
                  </a:cubicBezTo>
                  <a:cubicBezTo>
                    <a:pt x="1667" y="389"/>
                    <a:pt x="1302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2"/>
            <p:cNvSpPr/>
            <p:nvPr/>
          </p:nvSpPr>
          <p:spPr>
            <a:xfrm>
              <a:off x="6423722" y="2066559"/>
              <a:ext cx="44562" cy="44128"/>
            </a:xfrm>
            <a:custGeom>
              <a:avLst/>
              <a:gdLst/>
              <a:ahLst/>
              <a:cxnLst/>
              <a:rect l="l" t="t" r="r" b="b"/>
              <a:pathLst>
                <a:path w="2260" h="2238" extrusionOk="0">
                  <a:moveTo>
                    <a:pt x="1141" y="572"/>
                  </a:moveTo>
                  <a:cubicBezTo>
                    <a:pt x="1438" y="572"/>
                    <a:pt x="1689" y="823"/>
                    <a:pt x="1689" y="1119"/>
                  </a:cubicBezTo>
                  <a:cubicBezTo>
                    <a:pt x="1689" y="1439"/>
                    <a:pt x="1438" y="1667"/>
                    <a:pt x="1141" y="1667"/>
                  </a:cubicBezTo>
                  <a:cubicBezTo>
                    <a:pt x="822" y="1667"/>
                    <a:pt x="571" y="1439"/>
                    <a:pt x="571" y="1119"/>
                  </a:cubicBezTo>
                  <a:cubicBezTo>
                    <a:pt x="571" y="823"/>
                    <a:pt x="822" y="572"/>
                    <a:pt x="1141" y="572"/>
                  </a:cubicBezTo>
                  <a:close/>
                  <a:moveTo>
                    <a:pt x="1141" y="1"/>
                  </a:moveTo>
                  <a:cubicBezTo>
                    <a:pt x="502" y="1"/>
                    <a:pt x="0" y="503"/>
                    <a:pt x="0" y="1119"/>
                  </a:cubicBezTo>
                  <a:cubicBezTo>
                    <a:pt x="0" y="1736"/>
                    <a:pt x="502" y="2238"/>
                    <a:pt x="1141" y="2238"/>
                  </a:cubicBezTo>
                  <a:cubicBezTo>
                    <a:pt x="1758" y="2238"/>
                    <a:pt x="2260" y="1736"/>
                    <a:pt x="2260" y="1119"/>
                  </a:cubicBezTo>
                  <a:cubicBezTo>
                    <a:pt x="2260" y="503"/>
                    <a:pt x="1758" y="1"/>
                    <a:pt x="11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2"/>
            <p:cNvSpPr/>
            <p:nvPr/>
          </p:nvSpPr>
          <p:spPr>
            <a:xfrm>
              <a:off x="6272942" y="2229938"/>
              <a:ext cx="33323" cy="32869"/>
            </a:xfrm>
            <a:custGeom>
              <a:avLst/>
              <a:gdLst/>
              <a:ahLst/>
              <a:cxnLst/>
              <a:rect l="l" t="t" r="r" b="b"/>
              <a:pathLst>
                <a:path w="1690" h="1667" extrusionOk="0">
                  <a:moveTo>
                    <a:pt x="845" y="1"/>
                  </a:moveTo>
                  <a:cubicBezTo>
                    <a:pt x="389" y="1"/>
                    <a:pt x="1" y="366"/>
                    <a:pt x="1" y="822"/>
                  </a:cubicBezTo>
                  <a:cubicBezTo>
                    <a:pt x="1" y="1302"/>
                    <a:pt x="389" y="1667"/>
                    <a:pt x="845" y="1667"/>
                  </a:cubicBezTo>
                  <a:cubicBezTo>
                    <a:pt x="1302" y="1667"/>
                    <a:pt x="1690" y="1302"/>
                    <a:pt x="1690" y="822"/>
                  </a:cubicBezTo>
                  <a:cubicBezTo>
                    <a:pt x="1690" y="366"/>
                    <a:pt x="1302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2"/>
            <p:cNvSpPr/>
            <p:nvPr/>
          </p:nvSpPr>
          <p:spPr>
            <a:xfrm>
              <a:off x="6267540" y="2224082"/>
              <a:ext cx="44128" cy="44581"/>
            </a:xfrm>
            <a:custGeom>
              <a:avLst/>
              <a:gdLst/>
              <a:ahLst/>
              <a:cxnLst/>
              <a:rect l="l" t="t" r="r" b="b"/>
              <a:pathLst>
                <a:path w="2238" h="2261" extrusionOk="0">
                  <a:moveTo>
                    <a:pt x="1119" y="571"/>
                  </a:moveTo>
                  <a:cubicBezTo>
                    <a:pt x="1416" y="571"/>
                    <a:pt x="1667" y="822"/>
                    <a:pt x="1667" y="1119"/>
                  </a:cubicBezTo>
                  <a:cubicBezTo>
                    <a:pt x="1667" y="1439"/>
                    <a:pt x="1416" y="1690"/>
                    <a:pt x="1119" y="1690"/>
                  </a:cubicBezTo>
                  <a:cubicBezTo>
                    <a:pt x="823" y="1690"/>
                    <a:pt x="571" y="1439"/>
                    <a:pt x="571" y="1119"/>
                  </a:cubicBezTo>
                  <a:cubicBezTo>
                    <a:pt x="571" y="822"/>
                    <a:pt x="823" y="571"/>
                    <a:pt x="1119" y="571"/>
                  </a:cubicBezTo>
                  <a:close/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60"/>
                    <a:pt x="1119" y="2260"/>
                  </a:cubicBezTo>
                  <a:cubicBezTo>
                    <a:pt x="1736" y="2260"/>
                    <a:pt x="2238" y="1758"/>
                    <a:pt x="2238" y="1119"/>
                  </a:cubicBezTo>
                  <a:cubicBezTo>
                    <a:pt x="2238" y="503"/>
                    <a:pt x="1736" y="1"/>
                    <a:pt x="11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2"/>
            <p:cNvSpPr/>
            <p:nvPr/>
          </p:nvSpPr>
          <p:spPr>
            <a:xfrm>
              <a:off x="6529921" y="2189892"/>
              <a:ext cx="33342" cy="32869"/>
            </a:xfrm>
            <a:custGeom>
              <a:avLst/>
              <a:gdLst/>
              <a:ahLst/>
              <a:cxnLst/>
              <a:rect l="l" t="t" r="r" b="b"/>
              <a:pathLst>
                <a:path w="1691" h="1667" extrusionOk="0">
                  <a:moveTo>
                    <a:pt x="846" y="0"/>
                  </a:moveTo>
                  <a:cubicBezTo>
                    <a:pt x="366" y="0"/>
                    <a:pt x="1" y="365"/>
                    <a:pt x="1" y="845"/>
                  </a:cubicBezTo>
                  <a:cubicBezTo>
                    <a:pt x="1" y="1301"/>
                    <a:pt x="366" y="1666"/>
                    <a:pt x="846" y="1666"/>
                  </a:cubicBezTo>
                  <a:cubicBezTo>
                    <a:pt x="1302" y="1666"/>
                    <a:pt x="1690" y="1301"/>
                    <a:pt x="1690" y="845"/>
                  </a:cubicBezTo>
                  <a:cubicBezTo>
                    <a:pt x="1690" y="365"/>
                    <a:pt x="1302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2"/>
            <p:cNvSpPr/>
            <p:nvPr/>
          </p:nvSpPr>
          <p:spPr>
            <a:xfrm>
              <a:off x="6524085" y="2184036"/>
              <a:ext cx="44562" cy="44581"/>
            </a:xfrm>
            <a:custGeom>
              <a:avLst/>
              <a:gdLst/>
              <a:ahLst/>
              <a:cxnLst/>
              <a:rect l="l" t="t" r="r" b="b"/>
              <a:pathLst>
                <a:path w="2260" h="2261" extrusionOk="0">
                  <a:moveTo>
                    <a:pt x="1142" y="571"/>
                  </a:moveTo>
                  <a:cubicBezTo>
                    <a:pt x="1438" y="571"/>
                    <a:pt x="1689" y="822"/>
                    <a:pt x="1689" y="1142"/>
                  </a:cubicBezTo>
                  <a:cubicBezTo>
                    <a:pt x="1689" y="1438"/>
                    <a:pt x="1438" y="1689"/>
                    <a:pt x="1142" y="1689"/>
                  </a:cubicBezTo>
                  <a:cubicBezTo>
                    <a:pt x="822" y="1689"/>
                    <a:pt x="571" y="1438"/>
                    <a:pt x="571" y="1142"/>
                  </a:cubicBezTo>
                  <a:cubicBezTo>
                    <a:pt x="571" y="822"/>
                    <a:pt x="822" y="571"/>
                    <a:pt x="1142" y="571"/>
                  </a:cubicBezTo>
                  <a:close/>
                  <a:moveTo>
                    <a:pt x="1142" y="0"/>
                  </a:moveTo>
                  <a:cubicBezTo>
                    <a:pt x="525" y="0"/>
                    <a:pt x="0" y="502"/>
                    <a:pt x="0" y="1142"/>
                  </a:cubicBezTo>
                  <a:cubicBezTo>
                    <a:pt x="0" y="1758"/>
                    <a:pt x="525" y="2260"/>
                    <a:pt x="1142" y="2260"/>
                  </a:cubicBezTo>
                  <a:cubicBezTo>
                    <a:pt x="1758" y="2260"/>
                    <a:pt x="2260" y="1758"/>
                    <a:pt x="2260" y="1142"/>
                  </a:cubicBezTo>
                  <a:cubicBezTo>
                    <a:pt x="2260" y="502"/>
                    <a:pt x="1758" y="0"/>
                    <a:pt x="11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2"/>
            <p:cNvSpPr/>
            <p:nvPr/>
          </p:nvSpPr>
          <p:spPr>
            <a:xfrm>
              <a:off x="6140638" y="2030121"/>
              <a:ext cx="32869" cy="32869"/>
            </a:xfrm>
            <a:custGeom>
              <a:avLst/>
              <a:gdLst/>
              <a:ahLst/>
              <a:cxnLst/>
              <a:rect l="l" t="t" r="r" b="b"/>
              <a:pathLst>
                <a:path w="1667" h="1667" extrusionOk="0">
                  <a:moveTo>
                    <a:pt x="822" y="0"/>
                  </a:moveTo>
                  <a:cubicBezTo>
                    <a:pt x="365" y="0"/>
                    <a:pt x="0" y="365"/>
                    <a:pt x="0" y="822"/>
                  </a:cubicBezTo>
                  <a:cubicBezTo>
                    <a:pt x="0" y="1301"/>
                    <a:pt x="365" y="1666"/>
                    <a:pt x="822" y="1666"/>
                  </a:cubicBezTo>
                  <a:cubicBezTo>
                    <a:pt x="1301" y="1666"/>
                    <a:pt x="1666" y="1301"/>
                    <a:pt x="1666" y="822"/>
                  </a:cubicBezTo>
                  <a:cubicBezTo>
                    <a:pt x="1666" y="365"/>
                    <a:pt x="1301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2"/>
            <p:cNvSpPr/>
            <p:nvPr/>
          </p:nvSpPr>
          <p:spPr>
            <a:xfrm>
              <a:off x="6134782" y="2024265"/>
              <a:ext cx="44581" cy="44581"/>
            </a:xfrm>
            <a:custGeom>
              <a:avLst/>
              <a:gdLst/>
              <a:ahLst/>
              <a:cxnLst/>
              <a:rect l="l" t="t" r="r" b="b"/>
              <a:pathLst>
                <a:path w="2261" h="2261" extrusionOk="0">
                  <a:moveTo>
                    <a:pt x="1119" y="571"/>
                  </a:moveTo>
                  <a:cubicBezTo>
                    <a:pt x="1438" y="571"/>
                    <a:pt x="1689" y="822"/>
                    <a:pt x="1689" y="1119"/>
                  </a:cubicBezTo>
                  <a:cubicBezTo>
                    <a:pt x="1689" y="1438"/>
                    <a:pt x="1438" y="1689"/>
                    <a:pt x="1119" y="1689"/>
                  </a:cubicBezTo>
                  <a:cubicBezTo>
                    <a:pt x="822" y="1689"/>
                    <a:pt x="571" y="1438"/>
                    <a:pt x="571" y="1119"/>
                  </a:cubicBezTo>
                  <a:cubicBezTo>
                    <a:pt x="571" y="822"/>
                    <a:pt x="822" y="571"/>
                    <a:pt x="1119" y="571"/>
                  </a:cubicBezTo>
                  <a:close/>
                  <a:moveTo>
                    <a:pt x="1119" y="0"/>
                  </a:moveTo>
                  <a:cubicBezTo>
                    <a:pt x="503" y="0"/>
                    <a:pt x="0" y="503"/>
                    <a:pt x="0" y="1119"/>
                  </a:cubicBezTo>
                  <a:cubicBezTo>
                    <a:pt x="0" y="1758"/>
                    <a:pt x="503" y="2260"/>
                    <a:pt x="1119" y="2260"/>
                  </a:cubicBezTo>
                  <a:cubicBezTo>
                    <a:pt x="1758" y="2260"/>
                    <a:pt x="2260" y="1758"/>
                    <a:pt x="2260" y="1119"/>
                  </a:cubicBezTo>
                  <a:cubicBezTo>
                    <a:pt x="2260" y="503"/>
                    <a:pt x="1758" y="0"/>
                    <a:pt x="1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2"/>
            <p:cNvSpPr/>
            <p:nvPr/>
          </p:nvSpPr>
          <p:spPr>
            <a:xfrm>
              <a:off x="6689258" y="2265942"/>
              <a:ext cx="33323" cy="33323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"/>
                  </a:moveTo>
                  <a:cubicBezTo>
                    <a:pt x="365" y="1"/>
                    <a:pt x="0" y="389"/>
                    <a:pt x="0" y="845"/>
                  </a:cubicBezTo>
                  <a:cubicBezTo>
                    <a:pt x="0" y="1302"/>
                    <a:pt x="365" y="1690"/>
                    <a:pt x="845" y="1690"/>
                  </a:cubicBezTo>
                  <a:cubicBezTo>
                    <a:pt x="1301" y="1690"/>
                    <a:pt x="1689" y="1302"/>
                    <a:pt x="1689" y="845"/>
                  </a:cubicBezTo>
                  <a:cubicBezTo>
                    <a:pt x="1689" y="389"/>
                    <a:pt x="1301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2"/>
            <p:cNvSpPr/>
            <p:nvPr/>
          </p:nvSpPr>
          <p:spPr>
            <a:xfrm>
              <a:off x="6683402" y="2260539"/>
              <a:ext cx="44581" cy="44128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42" y="571"/>
                  </a:moveTo>
                  <a:cubicBezTo>
                    <a:pt x="1438" y="571"/>
                    <a:pt x="1689" y="822"/>
                    <a:pt x="1689" y="1119"/>
                  </a:cubicBezTo>
                  <a:cubicBezTo>
                    <a:pt x="1689" y="1416"/>
                    <a:pt x="1438" y="1667"/>
                    <a:pt x="1142" y="1667"/>
                  </a:cubicBezTo>
                  <a:cubicBezTo>
                    <a:pt x="822" y="1667"/>
                    <a:pt x="571" y="1416"/>
                    <a:pt x="571" y="1119"/>
                  </a:cubicBezTo>
                  <a:cubicBezTo>
                    <a:pt x="571" y="822"/>
                    <a:pt x="822" y="571"/>
                    <a:pt x="1142" y="571"/>
                  </a:cubicBezTo>
                  <a:close/>
                  <a:moveTo>
                    <a:pt x="1142" y="1"/>
                  </a:moveTo>
                  <a:cubicBezTo>
                    <a:pt x="503" y="1"/>
                    <a:pt x="0" y="503"/>
                    <a:pt x="0" y="1119"/>
                  </a:cubicBezTo>
                  <a:cubicBezTo>
                    <a:pt x="0" y="1735"/>
                    <a:pt x="503" y="2238"/>
                    <a:pt x="1142" y="2238"/>
                  </a:cubicBezTo>
                  <a:cubicBezTo>
                    <a:pt x="1758" y="2238"/>
                    <a:pt x="2260" y="1735"/>
                    <a:pt x="2260" y="1119"/>
                  </a:cubicBezTo>
                  <a:cubicBezTo>
                    <a:pt x="2260" y="503"/>
                    <a:pt x="1758" y="1"/>
                    <a:pt x="11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2"/>
            <p:cNvSpPr/>
            <p:nvPr/>
          </p:nvSpPr>
          <p:spPr>
            <a:xfrm>
              <a:off x="6015964" y="2387007"/>
              <a:ext cx="695357" cy="11278"/>
            </a:xfrm>
            <a:custGeom>
              <a:avLst/>
              <a:gdLst/>
              <a:ahLst/>
              <a:cxnLst/>
              <a:rect l="l" t="t" r="r" b="b"/>
              <a:pathLst>
                <a:path w="35266" h="572" extrusionOk="0">
                  <a:moveTo>
                    <a:pt x="274" y="1"/>
                  </a:moveTo>
                  <a:cubicBezTo>
                    <a:pt x="115" y="1"/>
                    <a:pt x="0" y="137"/>
                    <a:pt x="0" y="297"/>
                  </a:cubicBezTo>
                  <a:cubicBezTo>
                    <a:pt x="0" y="457"/>
                    <a:pt x="115" y="571"/>
                    <a:pt x="274" y="571"/>
                  </a:cubicBezTo>
                  <a:lnTo>
                    <a:pt x="34992" y="571"/>
                  </a:lnTo>
                  <a:cubicBezTo>
                    <a:pt x="35151" y="571"/>
                    <a:pt x="35266" y="457"/>
                    <a:pt x="35266" y="297"/>
                  </a:cubicBezTo>
                  <a:cubicBezTo>
                    <a:pt x="35266" y="137"/>
                    <a:pt x="35151" y="1"/>
                    <a:pt x="349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2"/>
            <p:cNvSpPr/>
            <p:nvPr/>
          </p:nvSpPr>
          <p:spPr>
            <a:xfrm>
              <a:off x="6544788" y="1866288"/>
              <a:ext cx="262854" cy="45922"/>
            </a:xfrm>
            <a:custGeom>
              <a:avLst/>
              <a:gdLst/>
              <a:ahLst/>
              <a:cxnLst/>
              <a:rect l="l" t="t" r="r" b="b"/>
              <a:pathLst>
                <a:path w="13331" h="2329" extrusionOk="0">
                  <a:moveTo>
                    <a:pt x="0" y="1"/>
                  </a:moveTo>
                  <a:lnTo>
                    <a:pt x="0" y="2329"/>
                  </a:lnTo>
                  <a:lnTo>
                    <a:pt x="13330" y="2329"/>
                  </a:lnTo>
                  <a:lnTo>
                    <a:pt x="133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2"/>
            <p:cNvSpPr/>
            <p:nvPr/>
          </p:nvSpPr>
          <p:spPr>
            <a:xfrm>
              <a:off x="6673504" y="1934254"/>
              <a:ext cx="134138" cy="46376"/>
            </a:xfrm>
            <a:custGeom>
              <a:avLst/>
              <a:gdLst/>
              <a:ahLst/>
              <a:cxnLst/>
              <a:rect l="l" t="t" r="r" b="b"/>
              <a:pathLst>
                <a:path w="6803" h="2352" extrusionOk="0">
                  <a:moveTo>
                    <a:pt x="0" y="0"/>
                  </a:moveTo>
                  <a:lnTo>
                    <a:pt x="0" y="2351"/>
                  </a:lnTo>
                  <a:lnTo>
                    <a:pt x="6802" y="2351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2"/>
            <p:cNvSpPr/>
            <p:nvPr/>
          </p:nvSpPr>
          <p:spPr>
            <a:xfrm>
              <a:off x="5850337" y="2564780"/>
              <a:ext cx="1007702" cy="592747"/>
            </a:xfrm>
            <a:custGeom>
              <a:avLst/>
              <a:gdLst/>
              <a:ahLst/>
              <a:cxnLst/>
              <a:rect l="l" t="t" r="r" b="b"/>
              <a:pathLst>
                <a:path w="51107" h="30062" extrusionOk="0">
                  <a:moveTo>
                    <a:pt x="1" y="1"/>
                  </a:moveTo>
                  <a:lnTo>
                    <a:pt x="1" y="30061"/>
                  </a:lnTo>
                  <a:lnTo>
                    <a:pt x="51107" y="30061"/>
                  </a:lnTo>
                  <a:lnTo>
                    <a:pt x="51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2"/>
            <p:cNvSpPr/>
            <p:nvPr/>
          </p:nvSpPr>
          <p:spPr>
            <a:xfrm>
              <a:off x="5850337" y="3133196"/>
              <a:ext cx="1007702" cy="24331"/>
            </a:xfrm>
            <a:custGeom>
              <a:avLst/>
              <a:gdLst/>
              <a:ahLst/>
              <a:cxnLst/>
              <a:rect l="l" t="t" r="r" b="b"/>
              <a:pathLst>
                <a:path w="51107" h="1234" extrusionOk="0">
                  <a:moveTo>
                    <a:pt x="1" y="1"/>
                  </a:moveTo>
                  <a:lnTo>
                    <a:pt x="1" y="1233"/>
                  </a:lnTo>
                  <a:lnTo>
                    <a:pt x="51107" y="1233"/>
                  </a:lnTo>
                  <a:lnTo>
                    <a:pt x="51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2"/>
            <p:cNvSpPr/>
            <p:nvPr/>
          </p:nvSpPr>
          <p:spPr>
            <a:xfrm>
              <a:off x="5892197" y="2606641"/>
              <a:ext cx="57634" cy="57615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2352" y="571"/>
                  </a:moveTo>
                  <a:lnTo>
                    <a:pt x="2352" y="2351"/>
                  </a:lnTo>
                  <a:lnTo>
                    <a:pt x="571" y="2351"/>
                  </a:lnTo>
                  <a:lnTo>
                    <a:pt x="571" y="571"/>
                  </a:lnTo>
                  <a:close/>
                  <a:moveTo>
                    <a:pt x="274" y="0"/>
                  </a:moveTo>
                  <a:cubicBezTo>
                    <a:pt x="115" y="0"/>
                    <a:pt x="1" y="137"/>
                    <a:pt x="1" y="297"/>
                  </a:cubicBezTo>
                  <a:lnTo>
                    <a:pt x="1" y="2625"/>
                  </a:lnTo>
                  <a:cubicBezTo>
                    <a:pt x="1" y="2785"/>
                    <a:pt x="115" y="2922"/>
                    <a:pt x="274" y="2922"/>
                  </a:cubicBezTo>
                  <a:lnTo>
                    <a:pt x="2625" y="2922"/>
                  </a:lnTo>
                  <a:cubicBezTo>
                    <a:pt x="2785" y="2922"/>
                    <a:pt x="2922" y="2785"/>
                    <a:pt x="2922" y="2625"/>
                  </a:cubicBezTo>
                  <a:lnTo>
                    <a:pt x="2922" y="297"/>
                  </a:lnTo>
                  <a:cubicBezTo>
                    <a:pt x="2922" y="137"/>
                    <a:pt x="2785" y="0"/>
                    <a:pt x="2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2"/>
            <p:cNvSpPr/>
            <p:nvPr/>
          </p:nvSpPr>
          <p:spPr>
            <a:xfrm>
              <a:off x="5984455" y="2652996"/>
              <a:ext cx="57634" cy="11259"/>
            </a:xfrm>
            <a:custGeom>
              <a:avLst/>
              <a:gdLst/>
              <a:ahLst/>
              <a:cxnLst/>
              <a:rect l="l" t="t" r="r" b="b"/>
              <a:pathLst>
                <a:path w="2923" h="571" extrusionOk="0">
                  <a:moveTo>
                    <a:pt x="297" y="0"/>
                  </a:moveTo>
                  <a:cubicBezTo>
                    <a:pt x="138" y="0"/>
                    <a:pt x="1" y="114"/>
                    <a:pt x="1" y="274"/>
                  </a:cubicBezTo>
                  <a:cubicBezTo>
                    <a:pt x="1" y="434"/>
                    <a:pt x="138" y="571"/>
                    <a:pt x="297" y="571"/>
                  </a:cubicBezTo>
                  <a:lnTo>
                    <a:pt x="2648" y="571"/>
                  </a:lnTo>
                  <a:cubicBezTo>
                    <a:pt x="2785" y="571"/>
                    <a:pt x="2922" y="434"/>
                    <a:pt x="2922" y="274"/>
                  </a:cubicBezTo>
                  <a:cubicBezTo>
                    <a:pt x="2922" y="114"/>
                    <a:pt x="2785" y="0"/>
                    <a:pt x="26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2"/>
            <p:cNvSpPr/>
            <p:nvPr/>
          </p:nvSpPr>
          <p:spPr>
            <a:xfrm>
              <a:off x="5943956" y="2720509"/>
              <a:ext cx="863686" cy="33323"/>
            </a:xfrm>
            <a:custGeom>
              <a:avLst/>
              <a:gdLst/>
              <a:ahLst/>
              <a:cxnLst/>
              <a:rect l="l" t="t" r="r" b="b"/>
              <a:pathLst>
                <a:path w="43803" h="1690" extrusionOk="0">
                  <a:moveTo>
                    <a:pt x="0" y="0"/>
                  </a:moveTo>
                  <a:lnTo>
                    <a:pt x="0" y="1689"/>
                  </a:lnTo>
                  <a:lnTo>
                    <a:pt x="43802" y="1689"/>
                  </a:lnTo>
                  <a:lnTo>
                    <a:pt x="438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2"/>
            <p:cNvSpPr/>
            <p:nvPr/>
          </p:nvSpPr>
          <p:spPr>
            <a:xfrm>
              <a:off x="5943956" y="2798807"/>
              <a:ext cx="863686" cy="33323"/>
            </a:xfrm>
            <a:custGeom>
              <a:avLst/>
              <a:gdLst/>
              <a:ahLst/>
              <a:cxnLst/>
              <a:rect l="l" t="t" r="r" b="b"/>
              <a:pathLst>
                <a:path w="43803" h="1690" extrusionOk="0">
                  <a:moveTo>
                    <a:pt x="0" y="1"/>
                  </a:moveTo>
                  <a:lnTo>
                    <a:pt x="0" y="1690"/>
                  </a:lnTo>
                  <a:lnTo>
                    <a:pt x="43802" y="1690"/>
                  </a:lnTo>
                  <a:lnTo>
                    <a:pt x="438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2"/>
            <p:cNvSpPr/>
            <p:nvPr/>
          </p:nvSpPr>
          <p:spPr>
            <a:xfrm>
              <a:off x="5943956" y="2877579"/>
              <a:ext cx="535133" cy="33323"/>
            </a:xfrm>
            <a:custGeom>
              <a:avLst/>
              <a:gdLst/>
              <a:ahLst/>
              <a:cxnLst/>
              <a:rect l="l" t="t" r="r" b="b"/>
              <a:pathLst>
                <a:path w="27140" h="1690" extrusionOk="0">
                  <a:moveTo>
                    <a:pt x="0" y="0"/>
                  </a:moveTo>
                  <a:lnTo>
                    <a:pt x="0" y="1689"/>
                  </a:lnTo>
                  <a:lnTo>
                    <a:pt x="27140" y="1689"/>
                  </a:lnTo>
                  <a:lnTo>
                    <a:pt x="271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2"/>
            <p:cNvSpPr/>
            <p:nvPr/>
          </p:nvSpPr>
          <p:spPr>
            <a:xfrm>
              <a:off x="5943956" y="2955877"/>
              <a:ext cx="387074" cy="33323"/>
            </a:xfrm>
            <a:custGeom>
              <a:avLst/>
              <a:gdLst/>
              <a:ahLst/>
              <a:cxnLst/>
              <a:rect l="l" t="t" r="r" b="b"/>
              <a:pathLst>
                <a:path w="19631" h="1690" extrusionOk="0">
                  <a:moveTo>
                    <a:pt x="0" y="1"/>
                  </a:moveTo>
                  <a:lnTo>
                    <a:pt x="0" y="1690"/>
                  </a:lnTo>
                  <a:lnTo>
                    <a:pt x="19630" y="1690"/>
                  </a:lnTo>
                  <a:lnTo>
                    <a:pt x="196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2"/>
            <p:cNvSpPr/>
            <p:nvPr/>
          </p:nvSpPr>
          <p:spPr>
            <a:xfrm>
              <a:off x="6372417" y="2955877"/>
              <a:ext cx="217839" cy="33323"/>
            </a:xfrm>
            <a:custGeom>
              <a:avLst/>
              <a:gdLst/>
              <a:ahLst/>
              <a:cxnLst/>
              <a:rect l="l" t="t" r="r" b="b"/>
              <a:pathLst>
                <a:path w="11048" h="1690" extrusionOk="0">
                  <a:moveTo>
                    <a:pt x="0" y="1"/>
                  </a:moveTo>
                  <a:lnTo>
                    <a:pt x="0" y="1690"/>
                  </a:lnTo>
                  <a:lnTo>
                    <a:pt x="11048" y="1690"/>
                  </a:lnTo>
                  <a:lnTo>
                    <a:pt x="11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2"/>
            <p:cNvSpPr/>
            <p:nvPr/>
          </p:nvSpPr>
          <p:spPr>
            <a:xfrm>
              <a:off x="5943956" y="3034648"/>
              <a:ext cx="235407" cy="32869"/>
            </a:xfrm>
            <a:custGeom>
              <a:avLst/>
              <a:gdLst/>
              <a:ahLst/>
              <a:cxnLst/>
              <a:rect l="l" t="t" r="r" b="b"/>
              <a:pathLst>
                <a:path w="11939" h="1667" extrusionOk="0">
                  <a:moveTo>
                    <a:pt x="0" y="0"/>
                  </a:moveTo>
                  <a:lnTo>
                    <a:pt x="0" y="1666"/>
                  </a:lnTo>
                  <a:lnTo>
                    <a:pt x="11938" y="1666"/>
                  </a:lnTo>
                  <a:lnTo>
                    <a:pt x="119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2"/>
            <p:cNvSpPr/>
            <p:nvPr/>
          </p:nvSpPr>
          <p:spPr>
            <a:xfrm>
              <a:off x="6964692" y="1818592"/>
              <a:ext cx="1301592" cy="169689"/>
            </a:xfrm>
            <a:custGeom>
              <a:avLst/>
              <a:gdLst/>
              <a:ahLst/>
              <a:cxnLst/>
              <a:rect l="l" t="t" r="r" b="b"/>
              <a:pathLst>
                <a:path w="66012" h="8606" extrusionOk="0">
                  <a:moveTo>
                    <a:pt x="0" y="0"/>
                  </a:moveTo>
                  <a:lnTo>
                    <a:pt x="0" y="8605"/>
                  </a:lnTo>
                  <a:lnTo>
                    <a:pt x="66011" y="8605"/>
                  </a:lnTo>
                  <a:lnTo>
                    <a:pt x="660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2"/>
            <p:cNvSpPr/>
            <p:nvPr/>
          </p:nvSpPr>
          <p:spPr>
            <a:xfrm>
              <a:off x="6964692" y="1988261"/>
              <a:ext cx="1301592" cy="24312"/>
            </a:xfrm>
            <a:custGeom>
              <a:avLst/>
              <a:gdLst/>
              <a:ahLst/>
              <a:cxnLst/>
              <a:rect l="l" t="t" r="r" b="b"/>
              <a:pathLst>
                <a:path w="66012" h="1233" extrusionOk="0">
                  <a:moveTo>
                    <a:pt x="0" y="0"/>
                  </a:moveTo>
                  <a:lnTo>
                    <a:pt x="0" y="1233"/>
                  </a:lnTo>
                  <a:lnTo>
                    <a:pt x="66011" y="1233"/>
                  </a:lnTo>
                  <a:lnTo>
                    <a:pt x="660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2"/>
            <p:cNvSpPr/>
            <p:nvPr/>
          </p:nvSpPr>
          <p:spPr>
            <a:xfrm>
              <a:off x="7006533" y="1860432"/>
              <a:ext cx="57634" cy="11278"/>
            </a:xfrm>
            <a:custGeom>
              <a:avLst/>
              <a:gdLst/>
              <a:ahLst/>
              <a:cxnLst/>
              <a:rect l="l" t="t" r="r" b="b"/>
              <a:pathLst>
                <a:path w="2923" h="572" extrusionOk="0">
                  <a:moveTo>
                    <a:pt x="298" y="1"/>
                  </a:moveTo>
                  <a:cubicBezTo>
                    <a:pt x="138" y="1"/>
                    <a:pt x="1" y="138"/>
                    <a:pt x="1" y="298"/>
                  </a:cubicBezTo>
                  <a:cubicBezTo>
                    <a:pt x="1" y="457"/>
                    <a:pt x="138" y="572"/>
                    <a:pt x="298" y="572"/>
                  </a:cubicBezTo>
                  <a:lnTo>
                    <a:pt x="2626" y="572"/>
                  </a:lnTo>
                  <a:cubicBezTo>
                    <a:pt x="2786" y="572"/>
                    <a:pt x="2923" y="457"/>
                    <a:pt x="2923" y="298"/>
                  </a:cubicBezTo>
                  <a:cubicBezTo>
                    <a:pt x="2923" y="138"/>
                    <a:pt x="2786" y="1"/>
                    <a:pt x="26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2"/>
            <p:cNvSpPr/>
            <p:nvPr/>
          </p:nvSpPr>
          <p:spPr>
            <a:xfrm>
              <a:off x="7099264" y="1860432"/>
              <a:ext cx="57161" cy="11278"/>
            </a:xfrm>
            <a:custGeom>
              <a:avLst/>
              <a:gdLst/>
              <a:ahLst/>
              <a:cxnLst/>
              <a:rect l="l" t="t" r="r" b="b"/>
              <a:pathLst>
                <a:path w="2899" h="572" extrusionOk="0">
                  <a:moveTo>
                    <a:pt x="274" y="1"/>
                  </a:moveTo>
                  <a:cubicBezTo>
                    <a:pt x="114" y="1"/>
                    <a:pt x="0" y="138"/>
                    <a:pt x="0" y="298"/>
                  </a:cubicBezTo>
                  <a:cubicBezTo>
                    <a:pt x="0" y="457"/>
                    <a:pt x="114" y="572"/>
                    <a:pt x="274" y="572"/>
                  </a:cubicBezTo>
                  <a:lnTo>
                    <a:pt x="2625" y="572"/>
                  </a:lnTo>
                  <a:cubicBezTo>
                    <a:pt x="2785" y="572"/>
                    <a:pt x="2899" y="457"/>
                    <a:pt x="2899" y="298"/>
                  </a:cubicBezTo>
                  <a:cubicBezTo>
                    <a:pt x="2899" y="138"/>
                    <a:pt x="2785" y="1"/>
                    <a:pt x="26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2"/>
            <p:cNvSpPr/>
            <p:nvPr/>
          </p:nvSpPr>
          <p:spPr>
            <a:xfrm>
              <a:off x="7006533" y="1842430"/>
              <a:ext cx="57634" cy="29280"/>
            </a:xfrm>
            <a:custGeom>
              <a:avLst/>
              <a:gdLst/>
              <a:ahLst/>
              <a:cxnLst/>
              <a:rect l="l" t="t" r="r" b="b"/>
              <a:pathLst>
                <a:path w="2923" h="1485" extrusionOk="0">
                  <a:moveTo>
                    <a:pt x="2352" y="572"/>
                  </a:moveTo>
                  <a:lnTo>
                    <a:pt x="2352" y="914"/>
                  </a:lnTo>
                  <a:lnTo>
                    <a:pt x="572" y="914"/>
                  </a:lnTo>
                  <a:lnTo>
                    <a:pt x="572" y="572"/>
                  </a:lnTo>
                  <a:close/>
                  <a:moveTo>
                    <a:pt x="298" y="1"/>
                  </a:moveTo>
                  <a:cubicBezTo>
                    <a:pt x="138" y="1"/>
                    <a:pt x="1" y="138"/>
                    <a:pt x="1" y="298"/>
                  </a:cubicBezTo>
                  <a:lnTo>
                    <a:pt x="1" y="1211"/>
                  </a:lnTo>
                  <a:cubicBezTo>
                    <a:pt x="1" y="1370"/>
                    <a:pt x="138" y="1485"/>
                    <a:pt x="298" y="1485"/>
                  </a:cubicBezTo>
                  <a:lnTo>
                    <a:pt x="2626" y="1485"/>
                  </a:lnTo>
                  <a:cubicBezTo>
                    <a:pt x="2786" y="1485"/>
                    <a:pt x="2923" y="1370"/>
                    <a:pt x="2923" y="1211"/>
                  </a:cubicBezTo>
                  <a:lnTo>
                    <a:pt x="2923" y="298"/>
                  </a:lnTo>
                  <a:cubicBezTo>
                    <a:pt x="2923" y="138"/>
                    <a:pt x="2786" y="1"/>
                    <a:pt x="26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2"/>
            <p:cNvSpPr/>
            <p:nvPr/>
          </p:nvSpPr>
          <p:spPr>
            <a:xfrm>
              <a:off x="7058291" y="1906788"/>
              <a:ext cx="462691" cy="32889"/>
            </a:xfrm>
            <a:custGeom>
              <a:avLst/>
              <a:gdLst/>
              <a:ahLst/>
              <a:cxnLst/>
              <a:rect l="l" t="t" r="r" b="b"/>
              <a:pathLst>
                <a:path w="23466" h="1668" extrusionOk="0">
                  <a:moveTo>
                    <a:pt x="1" y="1"/>
                  </a:moveTo>
                  <a:lnTo>
                    <a:pt x="1" y="1667"/>
                  </a:lnTo>
                  <a:lnTo>
                    <a:pt x="23465" y="1667"/>
                  </a:lnTo>
                  <a:lnTo>
                    <a:pt x="234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2"/>
            <p:cNvSpPr/>
            <p:nvPr/>
          </p:nvSpPr>
          <p:spPr>
            <a:xfrm>
              <a:off x="7548863" y="1906788"/>
              <a:ext cx="194454" cy="32889"/>
            </a:xfrm>
            <a:custGeom>
              <a:avLst/>
              <a:gdLst/>
              <a:ahLst/>
              <a:cxnLst/>
              <a:rect l="l" t="t" r="r" b="b"/>
              <a:pathLst>
                <a:path w="9862" h="1668" extrusionOk="0">
                  <a:moveTo>
                    <a:pt x="0" y="1"/>
                  </a:moveTo>
                  <a:lnTo>
                    <a:pt x="0" y="1667"/>
                  </a:lnTo>
                  <a:lnTo>
                    <a:pt x="9861" y="1667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2"/>
            <p:cNvSpPr/>
            <p:nvPr/>
          </p:nvSpPr>
          <p:spPr>
            <a:xfrm>
              <a:off x="6964692" y="2047216"/>
              <a:ext cx="1301592" cy="169235"/>
            </a:xfrm>
            <a:custGeom>
              <a:avLst/>
              <a:gdLst/>
              <a:ahLst/>
              <a:cxnLst/>
              <a:rect l="l" t="t" r="r" b="b"/>
              <a:pathLst>
                <a:path w="66012" h="8583" extrusionOk="0">
                  <a:moveTo>
                    <a:pt x="0" y="0"/>
                  </a:moveTo>
                  <a:lnTo>
                    <a:pt x="0" y="8583"/>
                  </a:lnTo>
                  <a:lnTo>
                    <a:pt x="66011" y="8583"/>
                  </a:lnTo>
                  <a:lnTo>
                    <a:pt x="660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2"/>
            <p:cNvSpPr/>
            <p:nvPr/>
          </p:nvSpPr>
          <p:spPr>
            <a:xfrm>
              <a:off x="6964692" y="2216431"/>
              <a:ext cx="1301592" cy="24785"/>
            </a:xfrm>
            <a:custGeom>
              <a:avLst/>
              <a:gdLst/>
              <a:ahLst/>
              <a:cxnLst/>
              <a:rect l="l" t="t" r="r" b="b"/>
              <a:pathLst>
                <a:path w="66012" h="1257" extrusionOk="0">
                  <a:moveTo>
                    <a:pt x="0" y="1"/>
                  </a:moveTo>
                  <a:lnTo>
                    <a:pt x="0" y="1256"/>
                  </a:lnTo>
                  <a:lnTo>
                    <a:pt x="66011" y="1256"/>
                  </a:lnTo>
                  <a:lnTo>
                    <a:pt x="66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2"/>
            <p:cNvSpPr/>
            <p:nvPr/>
          </p:nvSpPr>
          <p:spPr>
            <a:xfrm>
              <a:off x="7006533" y="2089076"/>
              <a:ext cx="57634" cy="11259"/>
            </a:xfrm>
            <a:custGeom>
              <a:avLst/>
              <a:gdLst/>
              <a:ahLst/>
              <a:cxnLst/>
              <a:rect l="l" t="t" r="r" b="b"/>
              <a:pathLst>
                <a:path w="2923" h="571" extrusionOk="0">
                  <a:moveTo>
                    <a:pt x="298" y="0"/>
                  </a:moveTo>
                  <a:cubicBezTo>
                    <a:pt x="138" y="0"/>
                    <a:pt x="1" y="114"/>
                    <a:pt x="1" y="274"/>
                  </a:cubicBezTo>
                  <a:cubicBezTo>
                    <a:pt x="1" y="434"/>
                    <a:pt x="138" y="571"/>
                    <a:pt x="298" y="571"/>
                  </a:cubicBezTo>
                  <a:lnTo>
                    <a:pt x="2626" y="571"/>
                  </a:lnTo>
                  <a:cubicBezTo>
                    <a:pt x="2786" y="571"/>
                    <a:pt x="2923" y="434"/>
                    <a:pt x="2923" y="274"/>
                  </a:cubicBezTo>
                  <a:cubicBezTo>
                    <a:pt x="2923" y="114"/>
                    <a:pt x="2786" y="0"/>
                    <a:pt x="26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2"/>
            <p:cNvSpPr/>
            <p:nvPr/>
          </p:nvSpPr>
          <p:spPr>
            <a:xfrm>
              <a:off x="7099264" y="2089076"/>
              <a:ext cx="57161" cy="11259"/>
            </a:xfrm>
            <a:custGeom>
              <a:avLst/>
              <a:gdLst/>
              <a:ahLst/>
              <a:cxnLst/>
              <a:rect l="l" t="t" r="r" b="b"/>
              <a:pathLst>
                <a:path w="2899" h="571" extrusionOk="0">
                  <a:moveTo>
                    <a:pt x="274" y="0"/>
                  </a:moveTo>
                  <a:cubicBezTo>
                    <a:pt x="114" y="0"/>
                    <a:pt x="0" y="114"/>
                    <a:pt x="0" y="274"/>
                  </a:cubicBezTo>
                  <a:cubicBezTo>
                    <a:pt x="0" y="434"/>
                    <a:pt x="114" y="571"/>
                    <a:pt x="274" y="571"/>
                  </a:cubicBezTo>
                  <a:lnTo>
                    <a:pt x="2625" y="571"/>
                  </a:lnTo>
                  <a:cubicBezTo>
                    <a:pt x="2785" y="571"/>
                    <a:pt x="2899" y="434"/>
                    <a:pt x="2899" y="274"/>
                  </a:cubicBezTo>
                  <a:cubicBezTo>
                    <a:pt x="2899" y="114"/>
                    <a:pt x="2785" y="0"/>
                    <a:pt x="2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2"/>
            <p:cNvSpPr/>
            <p:nvPr/>
          </p:nvSpPr>
          <p:spPr>
            <a:xfrm>
              <a:off x="7006533" y="2071074"/>
              <a:ext cx="57634" cy="29261"/>
            </a:xfrm>
            <a:custGeom>
              <a:avLst/>
              <a:gdLst/>
              <a:ahLst/>
              <a:cxnLst/>
              <a:rect l="l" t="t" r="r" b="b"/>
              <a:pathLst>
                <a:path w="2923" h="1484" extrusionOk="0">
                  <a:moveTo>
                    <a:pt x="2352" y="571"/>
                  </a:moveTo>
                  <a:lnTo>
                    <a:pt x="2352" y="913"/>
                  </a:lnTo>
                  <a:lnTo>
                    <a:pt x="572" y="913"/>
                  </a:lnTo>
                  <a:lnTo>
                    <a:pt x="572" y="571"/>
                  </a:lnTo>
                  <a:close/>
                  <a:moveTo>
                    <a:pt x="298" y="0"/>
                  </a:moveTo>
                  <a:cubicBezTo>
                    <a:pt x="138" y="0"/>
                    <a:pt x="1" y="137"/>
                    <a:pt x="1" y="274"/>
                  </a:cubicBezTo>
                  <a:lnTo>
                    <a:pt x="1" y="1187"/>
                  </a:lnTo>
                  <a:cubicBezTo>
                    <a:pt x="1" y="1347"/>
                    <a:pt x="138" y="1484"/>
                    <a:pt x="298" y="1484"/>
                  </a:cubicBezTo>
                  <a:lnTo>
                    <a:pt x="2626" y="1484"/>
                  </a:lnTo>
                  <a:cubicBezTo>
                    <a:pt x="2786" y="1484"/>
                    <a:pt x="2923" y="1347"/>
                    <a:pt x="2923" y="1187"/>
                  </a:cubicBezTo>
                  <a:lnTo>
                    <a:pt x="2923" y="274"/>
                  </a:lnTo>
                  <a:cubicBezTo>
                    <a:pt x="2923" y="137"/>
                    <a:pt x="2786" y="0"/>
                    <a:pt x="26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2"/>
            <p:cNvSpPr/>
            <p:nvPr/>
          </p:nvSpPr>
          <p:spPr>
            <a:xfrm>
              <a:off x="7058291" y="2134978"/>
              <a:ext cx="211549" cy="33323"/>
            </a:xfrm>
            <a:custGeom>
              <a:avLst/>
              <a:gdLst/>
              <a:ahLst/>
              <a:cxnLst/>
              <a:rect l="l" t="t" r="r" b="b"/>
              <a:pathLst>
                <a:path w="10729" h="1690" extrusionOk="0">
                  <a:moveTo>
                    <a:pt x="1" y="0"/>
                  </a:moveTo>
                  <a:lnTo>
                    <a:pt x="1" y="1689"/>
                  </a:lnTo>
                  <a:lnTo>
                    <a:pt x="10729" y="1689"/>
                  </a:lnTo>
                  <a:lnTo>
                    <a:pt x="107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2"/>
            <p:cNvSpPr/>
            <p:nvPr/>
          </p:nvSpPr>
          <p:spPr>
            <a:xfrm>
              <a:off x="7528160" y="2134978"/>
              <a:ext cx="617493" cy="33323"/>
            </a:xfrm>
            <a:custGeom>
              <a:avLst/>
              <a:gdLst/>
              <a:ahLst/>
              <a:cxnLst/>
              <a:rect l="l" t="t" r="r" b="b"/>
              <a:pathLst>
                <a:path w="31317" h="1690" extrusionOk="0">
                  <a:moveTo>
                    <a:pt x="1" y="0"/>
                  </a:moveTo>
                  <a:lnTo>
                    <a:pt x="1" y="1689"/>
                  </a:lnTo>
                  <a:lnTo>
                    <a:pt x="31317" y="1689"/>
                  </a:lnTo>
                  <a:lnTo>
                    <a:pt x="313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2"/>
            <p:cNvSpPr/>
            <p:nvPr/>
          </p:nvSpPr>
          <p:spPr>
            <a:xfrm>
              <a:off x="7304938" y="2134978"/>
              <a:ext cx="193981" cy="33323"/>
            </a:xfrm>
            <a:custGeom>
              <a:avLst/>
              <a:gdLst/>
              <a:ahLst/>
              <a:cxnLst/>
              <a:rect l="l" t="t" r="r" b="b"/>
              <a:pathLst>
                <a:path w="9838" h="1690" extrusionOk="0">
                  <a:moveTo>
                    <a:pt x="0" y="0"/>
                  </a:moveTo>
                  <a:lnTo>
                    <a:pt x="0" y="1689"/>
                  </a:lnTo>
                  <a:lnTo>
                    <a:pt x="9838" y="1689"/>
                  </a:lnTo>
                  <a:lnTo>
                    <a:pt x="9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2"/>
            <p:cNvSpPr/>
            <p:nvPr/>
          </p:nvSpPr>
          <p:spPr>
            <a:xfrm>
              <a:off x="6964692" y="2275387"/>
              <a:ext cx="1301592" cy="169689"/>
            </a:xfrm>
            <a:custGeom>
              <a:avLst/>
              <a:gdLst/>
              <a:ahLst/>
              <a:cxnLst/>
              <a:rect l="l" t="t" r="r" b="b"/>
              <a:pathLst>
                <a:path w="66012" h="8606" extrusionOk="0">
                  <a:moveTo>
                    <a:pt x="0" y="1"/>
                  </a:moveTo>
                  <a:lnTo>
                    <a:pt x="0" y="8606"/>
                  </a:lnTo>
                  <a:lnTo>
                    <a:pt x="66011" y="8606"/>
                  </a:lnTo>
                  <a:lnTo>
                    <a:pt x="66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2"/>
            <p:cNvSpPr/>
            <p:nvPr/>
          </p:nvSpPr>
          <p:spPr>
            <a:xfrm>
              <a:off x="6964692" y="2445056"/>
              <a:ext cx="1301592" cy="24331"/>
            </a:xfrm>
            <a:custGeom>
              <a:avLst/>
              <a:gdLst/>
              <a:ahLst/>
              <a:cxnLst/>
              <a:rect l="l" t="t" r="r" b="b"/>
              <a:pathLst>
                <a:path w="66012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66011" y="1234"/>
                  </a:lnTo>
                  <a:lnTo>
                    <a:pt x="66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2"/>
            <p:cNvSpPr/>
            <p:nvPr/>
          </p:nvSpPr>
          <p:spPr>
            <a:xfrm>
              <a:off x="7006533" y="2317247"/>
              <a:ext cx="57634" cy="11278"/>
            </a:xfrm>
            <a:custGeom>
              <a:avLst/>
              <a:gdLst/>
              <a:ahLst/>
              <a:cxnLst/>
              <a:rect l="l" t="t" r="r" b="b"/>
              <a:pathLst>
                <a:path w="2923" h="572" extrusionOk="0">
                  <a:moveTo>
                    <a:pt x="298" y="1"/>
                  </a:moveTo>
                  <a:cubicBezTo>
                    <a:pt x="138" y="1"/>
                    <a:pt x="1" y="138"/>
                    <a:pt x="1" y="297"/>
                  </a:cubicBezTo>
                  <a:cubicBezTo>
                    <a:pt x="1" y="457"/>
                    <a:pt x="138" y="571"/>
                    <a:pt x="298" y="571"/>
                  </a:cubicBezTo>
                  <a:lnTo>
                    <a:pt x="2626" y="571"/>
                  </a:lnTo>
                  <a:cubicBezTo>
                    <a:pt x="2786" y="571"/>
                    <a:pt x="2923" y="457"/>
                    <a:pt x="2923" y="297"/>
                  </a:cubicBezTo>
                  <a:cubicBezTo>
                    <a:pt x="2923" y="138"/>
                    <a:pt x="2786" y="1"/>
                    <a:pt x="26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2"/>
            <p:cNvSpPr/>
            <p:nvPr/>
          </p:nvSpPr>
          <p:spPr>
            <a:xfrm>
              <a:off x="7099264" y="2317247"/>
              <a:ext cx="57161" cy="11278"/>
            </a:xfrm>
            <a:custGeom>
              <a:avLst/>
              <a:gdLst/>
              <a:ahLst/>
              <a:cxnLst/>
              <a:rect l="l" t="t" r="r" b="b"/>
              <a:pathLst>
                <a:path w="2899" h="572" extrusionOk="0">
                  <a:moveTo>
                    <a:pt x="274" y="1"/>
                  </a:moveTo>
                  <a:cubicBezTo>
                    <a:pt x="114" y="1"/>
                    <a:pt x="0" y="138"/>
                    <a:pt x="0" y="297"/>
                  </a:cubicBezTo>
                  <a:cubicBezTo>
                    <a:pt x="0" y="457"/>
                    <a:pt x="114" y="571"/>
                    <a:pt x="274" y="571"/>
                  </a:cubicBezTo>
                  <a:lnTo>
                    <a:pt x="2625" y="571"/>
                  </a:lnTo>
                  <a:cubicBezTo>
                    <a:pt x="2785" y="571"/>
                    <a:pt x="2899" y="457"/>
                    <a:pt x="2899" y="297"/>
                  </a:cubicBezTo>
                  <a:cubicBezTo>
                    <a:pt x="2899" y="138"/>
                    <a:pt x="2785" y="1"/>
                    <a:pt x="26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2"/>
            <p:cNvSpPr/>
            <p:nvPr/>
          </p:nvSpPr>
          <p:spPr>
            <a:xfrm>
              <a:off x="7006533" y="2299245"/>
              <a:ext cx="57634" cy="29280"/>
            </a:xfrm>
            <a:custGeom>
              <a:avLst/>
              <a:gdLst/>
              <a:ahLst/>
              <a:cxnLst/>
              <a:rect l="l" t="t" r="r" b="b"/>
              <a:pathLst>
                <a:path w="2923" h="1485" extrusionOk="0">
                  <a:moveTo>
                    <a:pt x="2352" y="571"/>
                  </a:moveTo>
                  <a:lnTo>
                    <a:pt x="2352" y="914"/>
                  </a:lnTo>
                  <a:lnTo>
                    <a:pt x="572" y="914"/>
                  </a:lnTo>
                  <a:lnTo>
                    <a:pt x="572" y="571"/>
                  </a:lnTo>
                  <a:close/>
                  <a:moveTo>
                    <a:pt x="298" y="1"/>
                  </a:moveTo>
                  <a:cubicBezTo>
                    <a:pt x="138" y="1"/>
                    <a:pt x="1" y="138"/>
                    <a:pt x="1" y="297"/>
                  </a:cubicBezTo>
                  <a:lnTo>
                    <a:pt x="1" y="1210"/>
                  </a:lnTo>
                  <a:cubicBezTo>
                    <a:pt x="1" y="1370"/>
                    <a:pt x="138" y="1484"/>
                    <a:pt x="298" y="1484"/>
                  </a:cubicBezTo>
                  <a:lnTo>
                    <a:pt x="2626" y="1484"/>
                  </a:lnTo>
                  <a:cubicBezTo>
                    <a:pt x="2786" y="1484"/>
                    <a:pt x="2923" y="1370"/>
                    <a:pt x="2923" y="1210"/>
                  </a:cubicBezTo>
                  <a:lnTo>
                    <a:pt x="2923" y="297"/>
                  </a:lnTo>
                  <a:cubicBezTo>
                    <a:pt x="2923" y="138"/>
                    <a:pt x="2786" y="1"/>
                    <a:pt x="26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2"/>
            <p:cNvSpPr/>
            <p:nvPr/>
          </p:nvSpPr>
          <p:spPr>
            <a:xfrm>
              <a:off x="7058291" y="2363603"/>
              <a:ext cx="462691" cy="33323"/>
            </a:xfrm>
            <a:custGeom>
              <a:avLst/>
              <a:gdLst/>
              <a:ahLst/>
              <a:cxnLst/>
              <a:rect l="l" t="t" r="r" b="b"/>
              <a:pathLst>
                <a:path w="23466" h="1690" extrusionOk="0">
                  <a:moveTo>
                    <a:pt x="1" y="1"/>
                  </a:moveTo>
                  <a:lnTo>
                    <a:pt x="1" y="1690"/>
                  </a:lnTo>
                  <a:lnTo>
                    <a:pt x="23465" y="1690"/>
                  </a:lnTo>
                  <a:lnTo>
                    <a:pt x="234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2"/>
            <p:cNvSpPr/>
            <p:nvPr/>
          </p:nvSpPr>
          <p:spPr>
            <a:xfrm>
              <a:off x="6964692" y="2504031"/>
              <a:ext cx="1301592" cy="169235"/>
            </a:xfrm>
            <a:custGeom>
              <a:avLst/>
              <a:gdLst/>
              <a:ahLst/>
              <a:cxnLst/>
              <a:rect l="l" t="t" r="r" b="b"/>
              <a:pathLst>
                <a:path w="66012" h="8583" extrusionOk="0">
                  <a:moveTo>
                    <a:pt x="0" y="0"/>
                  </a:moveTo>
                  <a:lnTo>
                    <a:pt x="0" y="8582"/>
                  </a:lnTo>
                  <a:lnTo>
                    <a:pt x="66011" y="8582"/>
                  </a:lnTo>
                  <a:lnTo>
                    <a:pt x="660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2"/>
            <p:cNvSpPr/>
            <p:nvPr/>
          </p:nvSpPr>
          <p:spPr>
            <a:xfrm>
              <a:off x="6964692" y="2673246"/>
              <a:ext cx="1301592" cy="24765"/>
            </a:xfrm>
            <a:custGeom>
              <a:avLst/>
              <a:gdLst/>
              <a:ahLst/>
              <a:cxnLst/>
              <a:rect l="l" t="t" r="r" b="b"/>
              <a:pathLst>
                <a:path w="66012" h="1256" extrusionOk="0">
                  <a:moveTo>
                    <a:pt x="0" y="0"/>
                  </a:moveTo>
                  <a:lnTo>
                    <a:pt x="0" y="1256"/>
                  </a:lnTo>
                  <a:lnTo>
                    <a:pt x="66011" y="1256"/>
                  </a:lnTo>
                  <a:lnTo>
                    <a:pt x="660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2"/>
            <p:cNvSpPr/>
            <p:nvPr/>
          </p:nvSpPr>
          <p:spPr>
            <a:xfrm>
              <a:off x="7006533" y="2545871"/>
              <a:ext cx="57634" cy="11278"/>
            </a:xfrm>
            <a:custGeom>
              <a:avLst/>
              <a:gdLst/>
              <a:ahLst/>
              <a:cxnLst/>
              <a:rect l="l" t="t" r="r" b="b"/>
              <a:pathLst>
                <a:path w="2923" h="572" extrusionOk="0">
                  <a:moveTo>
                    <a:pt x="298" y="1"/>
                  </a:moveTo>
                  <a:cubicBezTo>
                    <a:pt x="138" y="1"/>
                    <a:pt x="1" y="115"/>
                    <a:pt x="1" y="275"/>
                  </a:cubicBezTo>
                  <a:cubicBezTo>
                    <a:pt x="1" y="435"/>
                    <a:pt x="138" y="571"/>
                    <a:pt x="298" y="571"/>
                  </a:cubicBezTo>
                  <a:lnTo>
                    <a:pt x="2626" y="571"/>
                  </a:lnTo>
                  <a:cubicBezTo>
                    <a:pt x="2786" y="571"/>
                    <a:pt x="2923" y="435"/>
                    <a:pt x="2923" y="275"/>
                  </a:cubicBezTo>
                  <a:cubicBezTo>
                    <a:pt x="2923" y="115"/>
                    <a:pt x="2786" y="1"/>
                    <a:pt x="26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2"/>
            <p:cNvSpPr/>
            <p:nvPr/>
          </p:nvSpPr>
          <p:spPr>
            <a:xfrm>
              <a:off x="7099264" y="2545871"/>
              <a:ext cx="57161" cy="11278"/>
            </a:xfrm>
            <a:custGeom>
              <a:avLst/>
              <a:gdLst/>
              <a:ahLst/>
              <a:cxnLst/>
              <a:rect l="l" t="t" r="r" b="b"/>
              <a:pathLst>
                <a:path w="2899" h="572" extrusionOk="0">
                  <a:moveTo>
                    <a:pt x="274" y="1"/>
                  </a:moveTo>
                  <a:cubicBezTo>
                    <a:pt x="114" y="1"/>
                    <a:pt x="0" y="115"/>
                    <a:pt x="0" y="275"/>
                  </a:cubicBezTo>
                  <a:cubicBezTo>
                    <a:pt x="0" y="435"/>
                    <a:pt x="114" y="571"/>
                    <a:pt x="274" y="571"/>
                  </a:cubicBezTo>
                  <a:lnTo>
                    <a:pt x="2625" y="571"/>
                  </a:lnTo>
                  <a:cubicBezTo>
                    <a:pt x="2785" y="571"/>
                    <a:pt x="2899" y="435"/>
                    <a:pt x="2899" y="275"/>
                  </a:cubicBezTo>
                  <a:cubicBezTo>
                    <a:pt x="2899" y="115"/>
                    <a:pt x="2785" y="1"/>
                    <a:pt x="26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2"/>
            <p:cNvSpPr/>
            <p:nvPr/>
          </p:nvSpPr>
          <p:spPr>
            <a:xfrm>
              <a:off x="7006533" y="2527869"/>
              <a:ext cx="57634" cy="29280"/>
            </a:xfrm>
            <a:custGeom>
              <a:avLst/>
              <a:gdLst/>
              <a:ahLst/>
              <a:cxnLst/>
              <a:rect l="l" t="t" r="r" b="b"/>
              <a:pathLst>
                <a:path w="2923" h="1485" extrusionOk="0">
                  <a:moveTo>
                    <a:pt x="2352" y="571"/>
                  </a:moveTo>
                  <a:lnTo>
                    <a:pt x="2352" y="914"/>
                  </a:lnTo>
                  <a:lnTo>
                    <a:pt x="572" y="914"/>
                  </a:lnTo>
                  <a:lnTo>
                    <a:pt x="572" y="571"/>
                  </a:lnTo>
                  <a:close/>
                  <a:moveTo>
                    <a:pt x="298" y="1"/>
                  </a:moveTo>
                  <a:cubicBezTo>
                    <a:pt x="138" y="1"/>
                    <a:pt x="1" y="138"/>
                    <a:pt x="1" y="275"/>
                  </a:cubicBezTo>
                  <a:lnTo>
                    <a:pt x="1" y="1188"/>
                  </a:lnTo>
                  <a:cubicBezTo>
                    <a:pt x="1" y="1348"/>
                    <a:pt x="138" y="1484"/>
                    <a:pt x="298" y="1484"/>
                  </a:cubicBezTo>
                  <a:lnTo>
                    <a:pt x="2626" y="1484"/>
                  </a:lnTo>
                  <a:cubicBezTo>
                    <a:pt x="2786" y="1484"/>
                    <a:pt x="2923" y="1348"/>
                    <a:pt x="2923" y="1188"/>
                  </a:cubicBezTo>
                  <a:lnTo>
                    <a:pt x="2923" y="275"/>
                  </a:lnTo>
                  <a:cubicBezTo>
                    <a:pt x="2923" y="138"/>
                    <a:pt x="2786" y="1"/>
                    <a:pt x="26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2"/>
            <p:cNvSpPr/>
            <p:nvPr/>
          </p:nvSpPr>
          <p:spPr>
            <a:xfrm>
              <a:off x="7058291" y="2591793"/>
              <a:ext cx="324077" cy="33323"/>
            </a:xfrm>
            <a:custGeom>
              <a:avLst/>
              <a:gdLst/>
              <a:ahLst/>
              <a:cxnLst/>
              <a:rect l="l" t="t" r="r" b="b"/>
              <a:pathLst>
                <a:path w="16436" h="1690" extrusionOk="0">
                  <a:moveTo>
                    <a:pt x="1" y="0"/>
                  </a:moveTo>
                  <a:lnTo>
                    <a:pt x="1" y="1689"/>
                  </a:lnTo>
                  <a:lnTo>
                    <a:pt x="16435" y="1689"/>
                  </a:lnTo>
                  <a:lnTo>
                    <a:pt x="164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2"/>
            <p:cNvSpPr/>
            <p:nvPr/>
          </p:nvSpPr>
          <p:spPr>
            <a:xfrm>
              <a:off x="7419694" y="2591793"/>
              <a:ext cx="545485" cy="33323"/>
            </a:xfrm>
            <a:custGeom>
              <a:avLst/>
              <a:gdLst/>
              <a:ahLst/>
              <a:cxnLst/>
              <a:rect l="l" t="t" r="r" b="b"/>
              <a:pathLst>
                <a:path w="27665" h="1690" extrusionOk="0">
                  <a:moveTo>
                    <a:pt x="1" y="0"/>
                  </a:moveTo>
                  <a:lnTo>
                    <a:pt x="1" y="1689"/>
                  </a:lnTo>
                  <a:lnTo>
                    <a:pt x="27665" y="1689"/>
                  </a:lnTo>
                  <a:lnTo>
                    <a:pt x="276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2"/>
            <p:cNvSpPr/>
            <p:nvPr/>
          </p:nvSpPr>
          <p:spPr>
            <a:xfrm>
              <a:off x="8006113" y="2591793"/>
              <a:ext cx="89596" cy="33323"/>
            </a:xfrm>
            <a:custGeom>
              <a:avLst/>
              <a:gdLst/>
              <a:ahLst/>
              <a:cxnLst/>
              <a:rect l="l" t="t" r="r" b="b"/>
              <a:pathLst>
                <a:path w="4544" h="1690" extrusionOk="0">
                  <a:moveTo>
                    <a:pt x="1" y="0"/>
                  </a:moveTo>
                  <a:lnTo>
                    <a:pt x="1" y="1689"/>
                  </a:lnTo>
                  <a:lnTo>
                    <a:pt x="4543" y="1689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2"/>
            <p:cNvSpPr/>
            <p:nvPr/>
          </p:nvSpPr>
          <p:spPr>
            <a:xfrm>
              <a:off x="6964692" y="2770454"/>
              <a:ext cx="1301592" cy="387074"/>
            </a:xfrm>
            <a:custGeom>
              <a:avLst/>
              <a:gdLst/>
              <a:ahLst/>
              <a:cxnLst/>
              <a:rect l="l" t="t" r="r" b="b"/>
              <a:pathLst>
                <a:path w="66012" h="19631" extrusionOk="0">
                  <a:moveTo>
                    <a:pt x="0" y="1"/>
                  </a:moveTo>
                  <a:lnTo>
                    <a:pt x="0" y="19630"/>
                  </a:lnTo>
                  <a:lnTo>
                    <a:pt x="66011" y="19630"/>
                  </a:lnTo>
                  <a:lnTo>
                    <a:pt x="66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2"/>
            <p:cNvSpPr/>
            <p:nvPr/>
          </p:nvSpPr>
          <p:spPr>
            <a:xfrm>
              <a:off x="6964692" y="3133196"/>
              <a:ext cx="1301592" cy="24331"/>
            </a:xfrm>
            <a:custGeom>
              <a:avLst/>
              <a:gdLst/>
              <a:ahLst/>
              <a:cxnLst/>
              <a:rect l="l" t="t" r="r" b="b"/>
              <a:pathLst>
                <a:path w="66012" h="1234" extrusionOk="0">
                  <a:moveTo>
                    <a:pt x="0" y="1"/>
                  </a:moveTo>
                  <a:lnTo>
                    <a:pt x="0" y="1233"/>
                  </a:lnTo>
                  <a:lnTo>
                    <a:pt x="66011" y="1233"/>
                  </a:lnTo>
                  <a:lnTo>
                    <a:pt x="66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2"/>
            <p:cNvSpPr/>
            <p:nvPr/>
          </p:nvSpPr>
          <p:spPr>
            <a:xfrm>
              <a:off x="7006533" y="2812314"/>
              <a:ext cx="57634" cy="57634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2352" y="571"/>
                  </a:moveTo>
                  <a:lnTo>
                    <a:pt x="2352" y="2351"/>
                  </a:lnTo>
                  <a:lnTo>
                    <a:pt x="572" y="2351"/>
                  </a:lnTo>
                  <a:lnTo>
                    <a:pt x="572" y="571"/>
                  </a:lnTo>
                  <a:close/>
                  <a:moveTo>
                    <a:pt x="298" y="0"/>
                  </a:moveTo>
                  <a:cubicBezTo>
                    <a:pt x="138" y="0"/>
                    <a:pt x="1" y="137"/>
                    <a:pt x="1" y="274"/>
                  </a:cubicBezTo>
                  <a:lnTo>
                    <a:pt x="1" y="2625"/>
                  </a:lnTo>
                  <a:cubicBezTo>
                    <a:pt x="1" y="2785"/>
                    <a:pt x="138" y="2922"/>
                    <a:pt x="298" y="2922"/>
                  </a:cubicBezTo>
                  <a:lnTo>
                    <a:pt x="2626" y="2922"/>
                  </a:lnTo>
                  <a:cubicBezTo>
                    <a:pt x="2786" y="2922"/>
                    <a:pt x="2923" y="2785"/>
                    <a:pt x="2923" y="2625"/>
                  </a:cubicBezTo>
                  <a:lnTo>
                    <a:pt x="2923" y="274"/>
                  </a:lnTo>
                  <a:cubicBezTo>
                    <a:pt x="2923" y="137"/>
                    <a:pt x="2786" y="0"/>
                    <a:pt x="26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2"/>
            <p:cNvSpPr/>
            <p:nvPr/>
          </p:nvSpPr>
          <p:spPr>
            <a:xfrm>
              <a:off x="7099264" y="2858670"/>
              <a:ext cx="57161" cy="11278"/>
            </a:xfrm>
            <a:custGeom>
              <a:avLst/>
              <a:gdLst/>
              <a:ahLst/>
              <a:cxnLst/>
              <a:rect l="l" t="t" r="r" b="b"/>
              <a:pathLst>
                <a:path w="2899" h="572" extrusionOk="0">
                  <a:moveTo>
                    <a:pt x="274" y="0"/>
                  </a:moveTo>
                  <a:cubicBezTo>
                    <a:pt x="114" y="0"/>
                    <a:pt x="0" y="115"/>
                    <a:pt x="0" y="274"/>
                  </a:cubicBezTo>
                  <a:cubicBezTo>
                    <a:pt x="0" y="434"/>
                    <a:pt x="114" y="571"/>
                    <a:pt x="274" y="571"/>
                  </a:cubicBezTo>
                  <a:lnTo>
                    <a:pt x="2625" y="571"/>
                  </a:lnTo>
                  <a:cubicBezTo>
                    <a:pt x="2785" y="571"/>
                    <a:pt x="2899" y="434"/>
                    <a:pt x="2899" y="274"/>
                  </a:cubicBezTo>
                  <a:cubicBezTo>
                    <a:pt x="2899" y="115"/>
                    <a:pt x="2785" y="0"/>
                    <a:pt x="2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2"/>
            <p:cNvSpPr/>
            <p:nvPr/>
          </p:nvSpPr>
          <p:spPr>
            <a:xfrm>
              <a:off x="7211319" y="2870362"/>
              <a:ext cx="187237" cy="187257"/>
            </a:xfrm>
            <a:custGeom>
              <a:avLst/>
              <a:gdLst/>
              <a:ahLst/>
              <a:cxnLst/>
              <a:rect l="l" t="t" r="r" b="b"/>
              <a:pathLst>
                <a:path w="9496" h="9497" extrusionOk="0">
                  <a:moveTo>
                    <a:pt x="1" y="1"/>
                  </a:moveTo>
                  <a:lnTo>
                    <a:pt x="1" y="9496"/>
                  </a:lnTo>
                  <a:lnTo>
                    <a:pt x="9496" y="9496"/>
                  </a:lnTo>
                  <a:lnTo>
                    <a:pt x="94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2"/>
            <p:cNvSpPr/>
            <p:nvPr/>
          </p:nvSpPr>
          <p:spPr>
            <a:xfrm>
              <a:off x="7252272" y="2912222"/>
              <a:ext cx="105331" cy="103537"/>
            </a:xfrm>
            <a:custGeom>
              <a:avLst/>
              <a:gdLst/>
              <a:ahLst/>
              <a:cxnLst/>
              <a:rect l="l" t="t" r="r" b="b"/>
              <a:pathLst>
                <a:path w="5342" h="5251" extrusionOk="0">
                  <a:moveTo>
                    <a:pt x="5022" y="1"/>
                  </a:moveTo>
                  <a:cubicBezTo>
                    <a:pt x="4948" y="1"/>
                    <a:pt x="4874" y="23"/>
                    <a:pt x="4817" y="69"/>
                  </a:cubicBezTo>
                  <a:lnTo>
                    <a:pt x="115" y="4771"/>
                  </a:lnTo>
                  <a:cubicBezTo>
                    <a:pt x="1" y="4885"/>
                    <a:pt x="1" y="5068"/>
                    <a:pt x="115" y="5182"/>
                  </a:cubicBezTo>
                  <a:cubicBezTo>
                    <a:pt x="183" y="5228"/>
                    <a:pt x="252" y="5250"/>
                    <a:pt x="320" y="5250"/>
                  </a:cubicBezTo>
                  <a:cubicBezTo>
                    <a:pt x="389" y="5250"/>
                    <a:pt x="480" y="5228"/>
                    <a:pt x="526" y="5182"/>
                  </a:cubicBezTo>
                  <a:lnTo>
                    <a:pt x="5228" y="480"/>
                  </a:lnTo>
                  <a:cubicBezTo>
                    <a:pt x="5342" y="366"/>
                    <a:pt x="5342" y="183"/>
                    <a:pt x="5228" y="69"/>
                  </a:cubicBezTo>
                  <a:cubicBezTo>
                    <a:pt x="5171" y="23"/>
                    <a:pt x="5096" y="1"/>
                    <a:pt x="50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2"/>
            <p:cNvSpPr/>
            <p:nvPr/>
          </p:nvSpPr>
          <p:spPr>
            <a:xfrm>
              <a:off x="7252272" y="2912222"/>
              <a:ext cx="105331" cy="103537"/>
            </a:xfrm>
            <a:custGeom>
              <a:avLst/>
              <a:gdLst/>
              <a:ahLst/>
              <a:cxnLst/>
              <a:rect l="l" t="t" r="r" b="b"/>
              <a:pathLst>
                <a:path w="5342" h="5251" extrusionOk="0">
                  <a:moveTo>
                    <a:pt x="320" y="1"/>
                  </a:moveTo>
                  <a:cubicBezTo>
                    <a:pt x="246" y="1"/>
                    <a:pt x="172" y="23"/>
                    <a:pt x="115" y="69"/>
                  </a:cubicBezTo>
                  <a:cubicBezTo>
                    <a:pt x="1" y="183"/>
                    <a:pt x="1" y="366"/>
                    <a:pt x="115" y="480"/>
                  </a:cubicBezTo>
                  <a:lnTo>
                    <a:pt x="4817" y="5182"/>
                  </a:lnTo>
                  <a:cubicBezTo>
                    <a:pt x="4885" y="5228"/>
                    <a:pt x="4954" y="5250"/>
                    <a:pt x="5022" y="5250"/>
                  </a:cubicBezTo>
                  <a:cubicBezTo>
                    <a:pt x="5091" y="5250"/>
                    <a:pt x="5159" y="5228"/>
                    <a:pt x="5228" y="5182"/>
                  </a:cubicBezTo>
                  <a:cubicBezTo>
                    <a:pt x="5342" y="5068"/>
                    <a:pt x="5342" y="4885"/>
                    <a:pt x="5228" y="4771"/>
                  </a:cubicBezTo>
                  <a:lnTo>
                    <a:pt x="526" y="69"/>
                  </a:lnTo>
                  <a:cubicBezTo>
                    <a:pt x="469" y="23"/>
                    <a:pt x="394" y="1"/>
                    <a:pt x="3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2"/>
            <p:cNvSpPr/>
            <p:nvPr/>
          </p:nvSpPr>
          <p:spPr>
            <a:xfrm>
              <a:off x="7466503" y="2870362"/>
              <a:ext cx="187237" cy="187257"/>
            </a:xfrm>
            <a:custGeom>
              <a:avLst/>
              <a:gdLst/>
              <a:ahLst/>
              <a:cxnLst/>
              <a:rect l="l" t="t" r="r" b="b"/>
              <a:pathLst>
                <a:path w="9496" h="9497" extrusionOk="0">
                  <a:moveTo>
                    <a:pt x="0" y="1"/>
                  </a:moveTo>
                  <a:lnTo>
                    <a:pt x="0" y="9496"/>
                  </a:lnTo>
                  <a:lnTo>
                    <a:pt x="9496" y="9496"/>
                  </a:lnTo>
                  <a:lnTo>
                    <a:pt x="94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2"/>
            <p:cNvSpPr/>
            <p:nvPr/>
          </p:nvSpPr>
          <p:spPr>
            <a:xfrm>
              <a:off x="7507456" y="2912222"/>
              <a:ext cx="105331" cy="103537"/>
            </a:xfrm>
            <a:custGeom>
              <a:avLst/>
              <a:gdLst/>
              <a:ahLst/>
              <a:cxnLst/>
              <a:rect l="l" t="t" r="r" b="b"/>
              <a:pathLst>
                <a:path w="5342" h="5251" extrusionOk="0">
                  <a:moveTo>
                    <a:pt x="5022" y="1"/>
                  </a:moveTo>
                  <a:cubicBezTo>
                    <a:pt x="4948" y="1"/>
                    <a:pt x="4874" y="23"/>
                    <a:pt x="4817" y="69"/>
                  </a:cubicBezTo>
                  <a:lnTo>
                    <a:pt x="115" y="4771"/>
                  </a:lnTo>
                  <a:cubicBezTo>
                    <a:pt x="1" y="4885"/>
                    <a:pt x="1" y="5068"/>
                    <a:pt x="115" y="5182"/>
                  </a:cubicBezTo>
                  <a:cubicBezTo>
                    <a:pt x="183" y="5228"/>
                    <a:pt x="252" y="5250"/>
                    <a:pt x="320" y="5250"/>
                  </a:cubicBezTo>
                  <a:cubicBezTo>
                    <a:pt x="389" y="5250"/>
                    <a:pt x="480" y="5228"/>
                    <a:pt x="526" y="5182"/>
                  </a:cubicBezTo>
                  <a:lnTo>
                    <a:pt x="5228" y="480"/>
                  </a:lnTo>
                  <a:cubicBezTo>
                    <a:pt x="5342" y="366"/>
                    <a:pt x="5342" y="183"/>
                    <a:pt x="5228" y="69"/>
                  </a:cubicBezTo>
                  <a:cubicBezTo>
                    <a:pt x="5170" y="23"/>
                    <a:pt x="5096" y="1"/>
                    <a:pt x="50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2"/>
            <p:cNvSpPr/>
            <p:nvPr/>
          </p:nvSpPr>
          <p:spPr>
            <a:xfrm>
              <a:off x="7721687" y="2870362"/>
              <a:ext cx="187237" cy="187257"/>
            </a:xfrm>
            <a:custGeom>
              <a:avLst/>
              <a:gdLst/>
              <a:ahLst/>
              <a:cxnLst/>
              <a:rect l="l" t="t" r="r" b="b"/>
              <a:pathLst>
                <a:path w="9496" h="9497" extrusionOk="0">
                  <a:moveTo>
                    <a:pt x="0" y="1"/>
                  </a:moveTo>
                  <a:lnTo>
                    <a:pt x="0" y="9496"/>
                  </a:lnTo>
                  <a:lnTo>
                    <a:pt x="9496" y="9496"/>
                  </a:lnTo>
                  <a:lnTo>
                    <a:pt x="94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2"/>
            <p:cNvSpPr/>
            <p:nvPr/>
          </p:nvSpPr>
          <p:spPr>
            <a:xfrm>
              <a:off x="7772085" y="2916284"/>
              <a:ext cx="94979" cy="95413"/>
            </a:xfrm>
            <a:custGeom>
              <a:avLst/>
              <a:gdLst/>
              <a:ahLst/>
              <a:cxnLst/>
              <a:rect l="l" t="t" r="r" b="b"/>
              <a:pathLst>
                <a:path w="4817" h="4839" extrusionOk="0">
                  <a:moveTo>
                    <a:pt x="4246" y="571"/>
                  </a:moveTo>
                  <a:lnTo>
                    <a:pt x="4246" y="4268"/>
                  </a:lnTo>
                  <a:lnTo>
                    <a:pt x="571" y="4268"/>
                  </a:lnTo>
                  <a:lnTo>
                    <a:pt x="571" y="571"/>
                  </a:lnTo>
                  <a:close/>
                  <a:moveTo>
                    <a:pt x="275" y="0"/>
                  </a:moveTo>
                  <a:cubicBezTo>
                    <a:pt x="115" y="0"/>
                    <a:pt x="1" y="137"/>
                    <a:pt x="1" y="297"/>
                  </a:cubicBezTo>
                  <a:lnTo>
                    <a:pt x="1" y="4542"/>
                  </a:lnTo>
                  <a:cubicBezTo>
                    <a:pt x="1" y="4702"/>
                    <a:pt x="115" y="4839"/>
                    <a:pt x="275" y="4839"/>
                  </a:cubicBezTo>
                  <a:lnTo>
                    <a:pt x="4543" y="4839"/>
                  </a:lnTo>
                  <a:cubicBezTo>
                    <a:pt x="4680" y="4839"/>
                    <a:pt x="4817" y="4702"/>
                    <a:pt x="4817" y="4542"/>
                  </a:cubicBezTo>
                  <a:lnTo>
                    <a:pt x="4817" y="297"/>
                  </a:lnTo>
                  <a:cubicBezTo>
                    <a:pt x="4817" y="137"/>
                    <a:pt x="4680" y="0"/>
                    <a:pt x="45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2"/>
            <p:cNvSpPr/>
            <p:nvPr/>
          </p:nvSpPr>
          <p:spPr>
            <a:xfrm>
              <a:off x="7976872" y="2870362"/>
              <a:ext cx="186784" cy="187257"/>
            </a:xfrm>
            <a:custGeom>
              <a:avLst/>
              <a:gdLst/>
              <a:ahLst/>
              <a:cxnLst/>
              <a:rect l="l" t="t" r="r" b="b"/>
              <a:pathLst>
                <a:path w="9473" h="9497" extrusionOk="0">
                  <a:moveTo>
                    <a:pt x="0" y="1"/>
                  </a:moveTo>
                  <a:lnTo>
                    <a:pt x="0" y="9496"/>
                  </a:lnTo>
                  <a:lnTo>
                    <a:pt x="9473" y="9496"/>
                  </a:lnTo>
                  <a:lnTo>
                    <a:pt x="94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2"/>
            <p:cNvSpPr/>
            <p:nvPr/>
          </p:nvSpPr>
          <p:spPr>
            <a:xfrm>
              <a:off x="8022774" y="2916383"/>
              <a:ext cx="11278" cy="11160"/>
            </a:xfrm>
            <a:custGeom>
              <a:avLst/>
              <a:gdLst/>
              <a:ahLst/>
              <a:cxnLst/>
              <a:rect l="l" t="t" r="r" b="b"/>
              <a:pathLst>
                <a:path w="572" h="566" extrusionOk="0">
                  <a:moveTo>
                    <a:pt x="286" y="1"/>
                  </a:moveTo>
                  <a:cubicBezTo>
                    <a:pt x="252" y="1"/>
                    <a:pt x="217" y="6"/>
                    <a:pt x="183" y="18"/>
                  </a:cubicBezTo>
                  <a:cubicBezTo>
                    <a:pt x="137" y="41"/>
                    <a:pt x="115" y="64"/>
                    <a:pt x="92" y="86"/>
                  </a:cubicBezTo>
                  <a:cubicBezTo>
                    <a:pt x="23" y="132"/>
                    <a:pt x="1" y="223"/>
                    <a:pt x="1" y="292"/>
                  </a:cubicBezTo>
                  <a:cubicBezTo>
                    <a:pt x="1" y="337"/>
                    <a:pt x="1" y="360"/>
                    <a:pt x="23" y="406"/>
                  </a:cubicBezTo>
                  <a:cubicBezTo>
                    <a:pt x="46" y="429"/>
                    <a:pt x="69" y="452"/>
                    <a:pt x="92" y="497"/>
                  </a:cubicBezTo>
                  <a:cubicBezTo>
                    <a:pt x="137" y="543"/>
                    <a:pt x="206" y="566"/>
                    <a:pt x="297" y="566"/>
                  </a:cubicBezTo>
                  <a:cubicBezTo>
                    <a:pt x="366" y="566"/>
                    <a:pt x="434" y="543"/>
                    <a:pt x="480" y="497"/>
                  </a:cubicBezTo>
                  <a:cubicBezTo>
                    <a:pt x="548" y="429"/>
                    <a:pt x="571" y="360"/>
                    <a:pt x="571" y="292"/>
                  </a:cubicBezTo>
                  <a:cubicBezTo>
                    <a:pt x="571" y="246"/>
                    <a:pt x="571" y="223"/>
                    <a:pt x="548" y="178"/>
                  </a:cubicBezTo>
                  <a:cubicBezTo>
                    <a:pt x="526" y="132"/>
                    <a:pt x="526" y="109"/>
                    <a:pt x="480" y="86"/>
                  </a:cubicBezTo>
                  <a:cubicBezTo>
                    <a:pt x="457" y="64"/>
                    <a:pt x="434" y="41"/>
                    <a:pt x="389" y="18"/>
                  </a:cubicBezTo>
                  <a:cubicBezTo>
                    <a:pt x="354" y="6"/>
                    <a:pt x="320" y="1"/>
                    <a:pt x="2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2"/>
            <p:cNvSpPr/>
            <p:nvPr/>
          </p:nvSpPr>
          <p:spPr>
            <a:xfrm>
              <a:off x="8106495" y="2916383"/>
              <a:ext cx="11259" cy="11160"/>
            </a:xfrm>
            <a:custGeom>
              <a:avLst/>
              <a:gdLst/>
              <a:ahLst/>
              <a:cxnLst/>
              <a:rect l="l" t="t" r="r" b="b"/>
              <a:pathLst>
                <a:path w="571" h="566" extrusionOk="0">
                  <a:moveTo>
                    <a:pt x="297" y="1"/>
                  </a:moveTo>
                  <a:cubicBezTo>
                    <a:pt x="257" y="1"/>
                    <a:pt x="217" y="6"/>
                    <a:pt x="183" y="18"/>
                  </a:cubicBezTo>
                  <a:cubicBezTo>
                    <a:pt x="160" y="41"/>
                    <a:pt x="114" y="64"/>
                    <a:pt x="91" y="86"/>
                  </a:cubicBezTo>
                  <a:cubicBezTo>
                    <a:pt x="46" y="132"/>
                    <a:pt x="0" y="223"/>
                    <a:pt x="0" y="292"/>
                  </a:cubicBezTo>
                  <a:cubicBezTo>
                    <a:pt x="0" y="337"/>
                    <a:pt x="23" y="360"/>
                    <a:pt x="23" y="406"/>
                  </a:cubicBezTo>
                  <a:cubicBezTo>
                    <a:pt x="46" y="429"/>
                    <a:pt x="69" y="452"/>
                    <a:pt x="91" y="497"/>
                  </a:cubicBezTo>
                  <a:cubicBezTo>
                    <a:pt x="137" y="543"/>
                    <a:pt x="228" y="566"/>
                    <a:pt x="297" y="566"/>
                  </a:cubicBezTo>
                  <a:cubicBezTo>
                    <a:pt x="365" y="566"/>
                    <a:pt x="434" y="543"/>
                    <a:pt x="502" y="497"/>
                  </a:cubicBezTo>
                  <a:cubicBezTo>
                    <a:pt x="548" y="429"/>
                    <a:pt x="571" y="360"/>
                    <a:pt x="571" y="292"/>
                  </a:cubicBezTo>
                  <a:cubicBezTo>
                    <a:pt x="571" y="246"/>
                    <a:pt x="571" y="223"/>
                    <a:pt x="548" y="178"/>
                  </a:cubicBezTo>
                  <a:cubicBezTo>
                    <a:pt x="548" y="132"/>
                    <a:pt x="525" y="109"/>
                    <a:pt x="502" y="86"/>
                  </a:cubicBezTo>
                  <a:cubicBezTo>
                    <a:pt x="479" y="64"/>
                    <a:pt x="434" y="41"/>
                    <a:pt x="411" y="18"/>
                  </a:cubicBezTo>
                  <a:cubicBezTo>
                    <a:pt x="377" y="6"/>
                    <a:pt x="337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2"/>
            <p:cNvSpPr/>
            <p:nvPr/>
          </p:nvSpPr>
          <p:spPr>
            <a:xfrm>
              <a:off x="8022774" y="3000202"/>
              <a:ext cx="11278" cy="11495"/>
            </a:xfrm>
            <a:custGeom>
              <a:avLst/>
              <a:gdLst/>
              <a:ahLst/>
              <a:cxnLst/>
              <a:rect l="l" t="t" r="r" b="b"/>
              <a:pathLst>
                <a:path w="572" h="583" extrusionOk="0">
                  <a:moveTo>
                    <a:pt x="286" y="1"/>
                  </a:moveTo>
                  <a:cubicBezTo>
                    <a:pt x="252" y="1"/>
                    <a:pt x="217" y="12"/>
                    <a:pt x="183" y="35"/>
                  </a:cubicBezTo>
                  <a:cubicBezTo>
                    <a:pt x="137" y="35"/>
                    <a:pt x="115" y="58"/>
                    <a:pt x="92" y="81"/>
                  </a:cubicBezTo>
                  <a:cubicBezTo>
                    <a:pt x="23" y="149"/>
                    <a:pt x="1" y="218"/>
                    <a:pt x="1" y="286"/>
                  </a:cubicBezTo>
                  <a:cubicBezTo>
                    <a:pt x="1" y="332"/>
                    <a:pt x="1" y="355"/>
                    <a:pt x="23" y="400"/>
                  </a:cubicBezTo>
                  <a:cubicBezTo>
                    <a:pt x="46" y="446"/>
                    <a:pt x="46" y="469"/>
                    <a:pt x="92" y="492"/>
                  </a:cubicBezTo>
                  <a:cubicBezTo>
                    <a:pt x="115" y="515"/>
                    <a:pt x="137" y="537"/>
                    <a:pt x="183" y="560"/>
                  </a:cubicBezTo>
                  <a:cubicBezTo>
                    <a:pt x="206" y="560"/>
                    <a:pt x="252" y="583"/>
                    <a:pt x="297" y="583"/>
                  </a:cubicBezTo>
                  <a:cubicBezTo>
                    <a:pt x="320" y="583"/>
                    <a:pt x="366" y="560"/>
                    <a:pt x="389" y="560"/>
                  </a:cubicBezTo>
                  <a:cubicBezTo>
                    <a:pt x="434" y="537"/>
                    <a:pt x="457" y="515"/>
                    <a:pt x="480" y="492"/>
                  </a:cubicBezTo>
                  <a:cubicBezTo>
                    <a:pt x="526" y="469"/>
                    <a:pt x="526" y="446"/>
                    <a:pt x="548" y="400"/>
                  </a:cubicBezTo>
                  <a:cubicBezTo>
                    <a:pt x="571" y="355"/>
                    <a:pt x="571" y="332"/>
                    <a:pt x="571" y="286"/>
                  </a:cubicBezTo>
                  <a:cubicBezTo>
                    <a:pt x="571" y="218"/>
                    <a:pt x="548" y="149"/>
                    <a:pt x="480" y="81"/>
                  </a:cubicBezTo>
                  <a:cubicBezTo>
                    <a:pt x="457" y="58"/>
                    <a:pt x="434" y="35"/>
                    <a:pt x="389" y="35"/>
                  </a:cubicBezTo>
                  <a:cubicBezTo>
                    <a:pt x="354" y="12"/>
                    <a:pt x="320" y="1"/>
                    <a:pt x="2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2"/>
            <p:cNvSpPr/>
            <p:nvPr/>
          </p:nvSpPr>
          <p:spPr>
            <a:xfrm>
              <a:off x="8106495" y="3000419"/>
              <a:ext cx="11259" cy="11278"/>
            </a:xfrm>
            <a:custGeom>
              <a:avLst/>
              <a:gdLst/>
              <a:ahLst/>
              <a:cxnLst/>
              <a:rect l="l" t="t" r="r" b="b"/>
              <a:pathLst>
                <a:path w="571" h="572" extrusionOk="0">
                  <a:moveTo>
                    <a:pt x="303" y="0"/>
                  </a:moveTo>
                  <a:cubicBezTo>
                    <a:pt x="263" y="0"/>
                    <a:pt x="223" y="8"/>
                    <a:pt x="183" y="24"/>
                  </a:cubicBezTo>
                  <a:cubicBezTo>
                    <a:pt x="160" y="24"/>
                    <a:pt x="114" y="47"/>
                    <a:pt x="91" y="70"/>
                  </a:cubicBezTo>
                  <a:cubicBezTo>
                    <a:pt x="46" y="138"/>
                    <a:pt x="0" y="207"/>
                    <a:pt x="0" y="275"/>
                  </a:cubicBezTo>
                  <a:cubicBezTo>
                    <a:pt x="0" y="321"/>
                    <a:pt x="23" y="344"/>
                    <a:pt x="23" y="389"/>
                  </a:cubicBezTo>
                  <a:cubicBezTo>
                    <a:pt x="46" y="435"/>
                    <a:pt x="69" y="458"/>
                    <a:pt x="91" y="481"/>
                  </a:cubicBezTo>
                  <a:cubicBezTo>
                    <a:pt x="114" y="504"/>
                    <a:pt x="160" y="526"/>
                    <a:pt x="183" y="549"/>
                  </a:cubicBezTo>
                  <a:cubicBezTo>
                    <a:pt x="228" y="549"/>
                    <a:pt x="251" y="572"/>
                    <a:pt x="297" y="572"/>
                  </a:cubicBezTo>
                  <a:cubicBezTo>
                    <a:pt x="365" y="572"/>
                    <a:pt x="434" y="526"/>
                    <a:pt x="502" y="481"/>
                  </a:cubicBezTo>
                  <a:cubicBezTo>
                    <a:pt x="525" y="458"/>
                    <a:pt x="548" y="435"/>
                    <a:pt x="548" y="389"/>
                  </a:cubicBezTo>
                  <a:cubicBezTo>
                    <a:pt x="571" y="344"/>
                    <a:pt x="571" y="321"/>
                    <a:pt x="571" y="275"/>
                  </a:cubicBezTo>
                  <a:cubicBezTo>
                    <a:pt x="571" y="207"/>
                    <a:pt x="548" y="138"/>
                    <a:pt x="502" y="70"/>
                  </a:cubicBezTo>
                  <a:cubicBezTo>
                    <a:pt x="443" y="26"/>
                    <a:pt x="375" y="0"/>
                    <a:pt x="3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2"/>
            <p:cNvSpPr/>
            <p:nvPr/>
          </p:nvSpPr>
          <p:spPr>
            <a:xfrm>
              <a:off x="8417479" y="1683566"/>
              <a:ext cx="831724" cy="832177"/>
            </a:xfrm>
            <a:custGeom>
              <a:avLst/>
              <a:gdLst/>
              <a:ahLst/>
              <a:cxnLst/>
              <a:rect l="l" t="t" r="r" b="b"/>
              <a:pathLst>
                <a:path w="42182" h="42205" extrusionOk="0">
                  <a:moveTo>
                    <a:pt x="2739" y="1"/>
                  </a:moveTo>
                  <a:cubicBezTo>
                    <a:pt x="1210" y="1"/>
                    <a:pt x="0" y="1233"/>
                    <a:pt x="0" y="2740"/>
                  </a:cubicBezTo>
                  <a:lnTo>
                    <a:pt x="0" y="39466"/>
                  </a:lnTo>
                  <a:cubicBezTo>
                    <a:pt x="0" y="40972"/>
                    <a:pt x="1210" y="42205"/>
                    <a:pt x="2739" y="42205"/>
                  </a:cubicBezTo>
                  <a:lnTo>
                    <a:pt x="39442" y="42205"/>
                  </a:lnTo>
                  <a:cubicBezTo>
                    <a:pt x="40949" y="42205"/>
                    <a:pt x="42181" y="40972"/>
                    <a:pt x="42181" y="39466"/>
                  </a:cubicBezTo>
                  <a:lnTo>
                    <a:pt x="42181" y="2740"/>
                  </a:lnTo>
                  <a:cubicBezTo>
                    <a:pt x="42181" y="1233"/>
                    <a:pt x="40949" y="1"/>
                    <a:pt x="39442" y="1"/>
                  </a:cubicBezTo>
                  <a:close/>
                </a:path>
              </a:pathLst>
            </a:custGeom>
            <a:solidFill>
              <a:srgbClr val="2970AA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2"/>
            <p:cNvSpPr/>
            <p:nvPr/>
          </p:nvSpPr>
          <p:spPr>
            <a:xfrm>
              <a:off x="8364814" y="1630920"/>
              <a:ext cx="831724" cy="832157"/>
            </a:xfrm>
            <a:custGeom>
              <a:avLst/>
              <a:gdLst/>
              <a:ahLst/>
              <a:cxnLst/>
              <a:rect l="l" t="t" r="r" b="b"/>
              <a:pathLst>
                <a:path w="42182" h="42204" extrusionOk="0">
                  <a:moveTo>
                    <a:pt x="2740" y="0"/>
                  </a:moveTo>
                  <a:cubicBezTo>
                    <a:pt x="1233" y="0"/>
                    <a:pt x="1" y="1233"/>
                    <a:pt x="1" y="2739"/>
                  </a:cubicBezTo>
                  <a:lnTo>
                    <a:pt x="1" y="39465"/>
                  </a:lnTo>
                  <a:cubicBezTo>
                    <a:pt x="1" y="40971"/>
                    <a:pt x="1233" y="42204"/>
                    <a:pt x="2740" y="42204"/>
                  </a:cubicBezTo>
                  <a:lnTo>
                    <a:pt x="39443" y="42204"/>
                  </a:lnTo>
                  <a:cubicBezTo>
                    <a:pt x="40972" y="42204"/>
                    <a:pt x="42182" y="40971"/>
                    <a:pt x="42182" y="39465"/>
                  </a:cubicBezTo>
                  <a:lnTo>
                    <a:pt x="42182" y="2739"/>
                  </a:lnTo>
                  <a:cubicBezTo>
                    <a:pt x="42182" y="1233"/>
                    <a:pt x="40972" y="0"/>
                    <a:pt x="39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2"/>
            <p:cNvSpPr/>
            <p:nvPr/>
          </p:nvSpPr>
          <p:spPr>
            <a:xfrm>
              <a:off x="8359411" y="1625518"/>
              <a:ext cx="842982" cy="842963"/>
            </a:xfrm>
            <a:custGeom>
              <a:avLst/>
              <a:gdLst/>
              <a:ahLst/>
              <a:cxnLst/>
              <a:rect l="l" t="t" r="r" b="b"/>
              <a:pathLst>
                <a:path w="42753" h="42752" extrusionOk="0">
                  <a:moveTo>
                    <a:pt x="39717" y="571"/>
                  </a:moveTo>
                  <a:cubicBezTo>
                    <a:pt x="41086" y="571"/>
                    <a:pt x="42182" y="1666"/>
                    <a:pt x="42182" y="3013"/>
                  </a:cubicBezTo>
                  <a:lnTo>
                    <a:pt x="42182" y="39739"/>
                  </a:lnTo>
                  <a:cubicBezTo>
                    <a:pt x="42182" y="41086"/>
                    <a:pt x="41086" y="42181"/>
                    <a:pt x="39717" y="42181"/>
                  </a:cubicBezTo>
                  <a:lnTo>
                    <a:pt x="3014" y="42181"/>
                  </a:lnTo>
                  <a:cubicBezTo>
                    <a:pt x="1667" y="42181"/>
                    <a:pt x="571" y="41086"/>
                    <a:pt x="571" y="39739"/>
                  </a:cubicBezTo>
                  <a:lnTo>
                    <a:pt x="571" y="3013"/>
                  </a:lnTo>
                  <a:cubicBezTo>
                    <a:pt x="571" y="1666"/>
                    <a:pt x="1667" y="571"/>
                    <a:pt x="3014" y="571"/>
                  </a:cubicBezTo>
                  <a:close/>
                  <a:moveTo>
                    <a:pt x="3014" y="0"/>
                  </a:moveTo>
                  <a:cubicBezTo>
                    <a:pt x="1348" y="0"/>
                    <a:pt x="1" y="1347"/>
                    <a:pt x="1" y="3013"/>
                  </a:cubicBezTo>
                  <a:lnTo>
                    <a:pt x="1" y="39739"/>
                  </a:lnTo>
                  <a:cubicBezTo>
                    <a:pt x="1" y="41405"/>
                    <a:pt x="1348" y="42752"/>
                    <a:pt x="3014" y="42752"/>
                  </a:cubicBezTo>
                  <a:lnTo>
                    <a:pt x="39717" y="42752"/>
                  </a:lnTo>
                  <a:cubicBezTo>
                    <a:pt x="41383" y="42752"/>
                    <a:pt x="42753" y="41405"/>
                    <a:pt x="42753" y="39739"/>
                  </a:cubicBezTo>
                  <a:lnTo>
                    <a:pt x="42753" y="3013"/>
                  </a:lnTo>
                  <a:cubicBezTo>
                    <a:pt x="42753" y="1347"/>
                    <a:pt x="41383" y="0"/>
                    <a:pt x="397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2"/>
            <p:cNvSpPr/>
            <p:nvPr/>
          </p:nvSpPr>
          <p:spPr>
            <a:xfrm>
              <a:off x="8428718" y="1690329"/>
              <a:ext cx="54933" cy="54026"/>
            </a:xfrm>
            <a:custGeom>
              <a:avLst/>
              <a:gdLst/>
              <a:ahLst/>
              <a:cxnLst/>
              <a:rect l="l" t="t" r="r" b="b"/>
              <a:pathLst>
                <a:path w="2786" h="2740" extrusionOk="0">
                  <a:moveTo>
                    <a:pt x="2466" y="0"/>
                  </a:moveTo>
                  <a:cubicBezTo>
                    <a:pt x="2392" y="0"/>
                    <a:pt x="2318" y="23"/>
                    <a:pt x="2261" y="69"/>
                  </a:cubicBezTo>
                  <a:lnTo>
                    <a:pt x="115" y="2237"/>
                  </a:lnTo>
                  <a:cubicBezTo>
                    <a:pt x="1" y="2351"/>
                    <a:pt x="1" y="2534"/>
                    <a:pt x="115" y="2648"/>
                  </a:cubicBezTo>
                  <a:cubicBezTo>
                    <a:pt x="161" y="2693"/>
                    <a:pt x="229" y="2739"/>
                    <a:pt x="321" y="2739"/>
                  </a:cubicBezTo>
                  <a:cubicBezTo>
                    <a:pt x="389" y="2739"/>
                    <a:pt x="457" y="2693"/>
                    <a:pt x="503" y="2648"/>
                  </a:cubicBezTo>
                  <a:lnTo>
                    <a:pt x="2672" y="479"/>
                  </a:lnTo>
                  <a:cubicBezTo>
                    <a:pt x="2786" y="365"/>
                    <a:pt x="2786" y="183"/>
                    <a:pt x="2672" y="69"/>
                  </a:cubicBezTo>
                  <a:cubicBezTo>
                    <a:pt x="2614" y="23"/>
                    <a:pt x="2540" y="0"/>
                    <a:pt x="2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2"/>
            <p:cNvSpPr/>
            <p:nvPr/>
          </p:nvSpPr>
          <p:spPr>
            <a:xfrm>
              <a:off x="8428718" y="1690329"/>
              <a:ext cx="54933" cy="54026"/>
            </a:xfrm>
            <a:custGeom>
              <a:avLst/>
              <a:gdLst/>
              <a:ahLst/>
              <a:cxnLst/>
              <a:rect l="l" t="t" r="r" b="b"/>
              <a:pathLst>
                <a:path w="2786" h="2740" extrusionOk="0">
                  <a:moveTo>
                    <a:pt x="318" y="0"/>
                  </a:moveTo>
                  <a:cubicBezTo>
                    <a:pt x="246" y="0"/>
                    <a:pt x="172" y="23"/>
                    <a:pt x="115" y="69"/>
                  </a:cubicBezTo>
                  <a:cubicBezTo>
                    <a:pt x="1" y="183"/>
                    <a:pt x="1" y="365"/>
                    <a:pt x="115" y="479"/>
                  </a:cubicBezTo>
                  <a:lnTo>
                    <a:pt x="2283" y="2648"/>
                  </a:lnTo>
                  <a:cubicBezTo>
                    <a:pt x="2329" y="2693"/>
                    <a:pt x="2398" y="2739"/>
                    <a:pt x="2466" y="2739"/>
                  </a:cubicBezTo>
                  <a:cubicBezTo>
                    <a:pt x="2557" y="2739"/>
                    <a:pt x="2626" y="2693"/>
                    <a:pt x="2672" y="2648"/>
                  </a:cubicBezTo>
                  <a:cubicBezTo>
                    <a:pt x="2786" y="2534"/>
                    <a:pt x="2786" y="2351"/>
                    <a:pt x="2672" y="2237"/>
                  </a:cubicBezTo>
                  <a:lnTo>
                    <a:pt x="503" y="69"/>
                  </a:lnTo>
                  <a:cubicBezTo>
                    <a:pt x="457" y="23"/>
                    <a:pt x="389" y="0"/>
                    <a:pt x="3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2"/>
            <p:cNvSpPr/>
            <p:nvPr/>
          </p:nvSpPr>
          <p:spPr>
            <a:xfrm>
              <a:off x="8179844" y="1858638"/>
              <a:ext cx="246646" cy="107579"/>
            </a:xfrm>
            <a:custGeom>
              <a:avLst/>
              <a:gdLst/>
              <a:ahLst/>
              <a:cxnLst/>
              <a:rect l="l" t="t" r="r" b="b"/>
              <a:pathLst>
                <a:path w="12509" h="5456" extrusionOk="0">
                  <a:moveTo>
                    <a:pt x="274" y="1"/>
                  </a:moveTo>
                  <a:cubicBezTo>
                    <a:pt x="115" y="1"/>
                    <a:pt x="1" y="138"/>
                    <a:pt x="1" y="297"/>
                  </a:cubicBezTo>
                  <a:cubicBezTo>
                    <a:pt x="1" y="457"/>
                    <a:pt x="115" y="571"/>
                    <a:pt x="274" y="571"/>
                  </a:cubicBezTo>
                  <a:cubicBezTo>
                    <a:pt x="3470" y="571"/>
                    <a:pt x="4976" y="1827"/>
                    <a:pt x="6414" y="3036"/>
                  </a:cubicBezTo>
                  <a:cubicBezTo>
                    <a:pt x="7830" y="4223"/>
                    <a:pt x="9290" y="5456"/>
                    <a:pt x="12235" y="5456"/>
                  </a:cubicBezTo>
                  <a:cubicBezTo>
                    <a:pt x="12395" y="5456"/>
                    <a:pt x="12509" y="5342"/>
                    <a:pt x="12509" y="5182"/>
                  </a:cubicBezTo>
                  <a:cubicBezTo>
                    <a:pt x="12509" y="5022"/>
                    <a:pt x="12395" y="4885"/>
                    <a:pt x="12235" y="4885"/>
                  </a:cubicBezTo>
                  <a:cubicBezTo>
                    <a:pt x="9496" y="4885"/>
                    <a:pt x="8172" y="3790"/>
                    <a:pt x="6780" y="2603"/>
                  </a:cubicBezTo>
                  <a:cubicBezTo>
                    <a:pt x="5273" y="1325"/>
                    <a:pt x="3698" y="1"/>
                    <a:pt x="2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2"/>
            <p:cNvSpPr/>
            <p:nvPr/>
          </p:nvSpPr>
          <p:spPr>
            <a:xfrm>
              <a:off x="8421068" y="1939203"/>
              <a:ext cx="42787" cy="42767"/>
            </a:xfrm>
            <a:custGeom>
              <a:avLst/>
              <a:gdLst/>
              <a:ahLst/>
              <a:cxnLst/>
              <a:rect l="l" t="t" r="r" b="b"/>
              <a:pathLst>
                <a:path w="2170" h="2169" extrusionOk="0">
                  <a:moveTo>
                    <a:pt x="1074" y="0"/>
                  </a:moveTo>
                  <a:cubicBezTo>
                    <a:pt x="480" y="0"/>
                    <a:pt x="1" y="503"/>
                    <a:pt x="1" y="1096"/>
                  </a:cubicBezTo>
                  <a:cubicBezTo>
                    <a:pt x="1" y="1689"/>
                    <a:pt x="480" y="2169"/>
                    <a:pt x="1074" y="2169"/>
                  </a:cubicBezTo>
                  <a:cubicBezTo>
                    <a:pt x="1667" y="2169"/>
                    <a:pt x="2169" y="1689"/>
                    <a:pt x="2169" y="1096"/>
                  </a:cubicBezTo>
                  <a:cubicBezTo>
                    <a:pt x="2169" y="503"/>
                    <a:pt x="1667" y="0"/>
                    <a:pt x="10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2"/>
            <p:cNvSpPr/>
            <p:nvPr/>
          </p:nvSpPr>
          <p:spPr>
            <a:xfrm>
              <a:off x="8415231" y="1933801"/>
              <a:ext cx="54026" cy="54026"/>
            </a:xfrm>
            <a:custGeom>
              <a:avLst/>
              <a:gdLst/>
              <a:ahLst/>
              <a:cxnLst/>
              <a:rect l="l" t="t" r="r" b="b"/>
              <a:pathLst>
                <a:path w="2740" h="2740" extrusionOk="0">
                  <a:moveTo>
                    <a:pt x="1370" y="571"/>
                  </a:moveTo>
                  <a:cubicBezTo>
                    <a:pt x="1826" y="571"/>
                    <a:pt x="2169" y="914"/>
                    <a:pt x="2169" y="1370"/>
                  </a:cubicBezTo>
                  <a:cubicBezTo>
                    <a:pt x="2169" y="1804"/>
                    <a:pt x="1826" y="2169"/>
                    <a:pt x="1370" y="2169"/>
                  </a:cubicBezTo>
                  <a:cubicBezTo>
                    <a:pt x="936" y="2169"/>
                    <a:pt x="571" y="1804"/>
                    <a:pt x="571" y="1370"/>
                  </a:cubicBezTo>
                  <a:cubicBezTo>
                    <a:pt x="571" y="914"/>
                    <a:pt x="936" y="571"/>
                    <a:pt x="1370" y="571"/>
                  </a:cubicBezTo>
                  <a:close/>
                  <a:moveTo>
                    <a:pt x="1370" y="0"/>
                  </a:moveTo>
                  <a:cubicBezTo>
                    <a:pt x="616" y="0"/>
                    <a:pt x="0" y="617"/>
                    <a:pt x="0" y="1370"/>
                  </a:cubicBezTo>
                  <a:cubicBezTo>
                    <a:pt x="0" y="2123"/>
                    <a:pt x="616" y="2740"/>
                    <a:pt x="1370" y="2740"/>
                  </a:cubicBezTo>
                  <a:cubicBezTo>
                    <a:pt x="2123" y="2740"/>
                    <a:pt x="2739" y="2123"/>
                    <a:pt x="2739" y="1370"/>
                  </a:cubicBezTo>
                  <a:cubicBezTo>
                    <a:pt x="2739" y="617"/>
                    <a:pt x="2123" y="0"/>
                    <a:pt x="1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2"/>
            <p:cNvSpPr/>
            <p:nvPr/>
          </p:nvSpPr>
          <p:spPr>
            <a:xfrm>
              <a:off x="8142932" y="1842884"/>
              <a:ext cx="42333" cy="42787"/>
            </a:xfrm>
            <a:custGeom>
              <a:avLst/>
              <a:gdLst/>
              <a:ahLst/>
              <a:cxnLst/>
              <a:rect l="l" t="t" r="r" b="b"/>
              <a:pathLst>
                <a:path w="2147" h="2170" extrusionOk="0">
                  <a:moveTo>
                    <a:pt x="1074" y="1"/>
                  </a:moveTo>
                  <a:cubicBezTo>
                    <a:pt x="480" y="1"/>
                    <a:pt x="1" y="503"/>
                    <a:pt x="1" y="1096"/>
                  </a:cubicBezTo>
                  <a:cubicBezTo>
                    <a:pt x="1" y="1690"/>
                    <a:pt x="480" y="2169"/>
                    <a:pt x="1074" y="2169"/>
                  </a:cubicBezTo>
                  <a:cubicBezTo>
                    <a:pt x="1667" y="2169"/>
                    <a:pt x="2146" y="1690"/>
                    <a:pt x="2146" y="1096"/>
                  </a:cubicBezTo>
                  <a:cubicBezTo>
                    <a:pt x="2146" y="503"/>
                    <a:pt x="1667" y="1"/>
                    <a:pt x="10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2"/>
            <p:cNvSpPr/>
            <p:nvPr/>
          </p:nvSpPr>
          <p:spPr>
            <a:xfrm>
              <a:off x="8137096" y="1837481"/>
              <a:ext cx="54026" cy="54026"/>
            </a:xfrm>
            <a:custGeom>
              <a:avLst/>
              <a:gdLst/>
              <a:ahLst/>
              <a:cxnLst/>
              <a:rect l="l" t="t" r="r" b="b"/>
              <a:pathLst>
                <a:path w="2740" h="2740" extrusionOk="0">
                  <a:moveTo>
                    <a:pt x="1370" y="572"/>
                  </a:moveTo>
                  <a:cubicBezTo>
                    <a:pt x="1803" y="572"/>
                    <a:pt x="2169" y="914"/>
                    <a:pt x="2169" y="1370"/>
                  </a:cubicBezTo>
                  <a:cubicBezTo>
                    <a:pt x="2169" y="1804"/>
                    <a:pt x="1803" y="2169"/>
                    <a:pt x="1370" y="2169"/>
                  </a:cubicBezTo>
                  <a:cubicBezTo>
                    <a:pt x="936" y="2169"/>
                    <a:pt x="571" y="1804"/>
                    <a:pt x="571" y="1370"/>
                  </a:cubicBezTo>
                  <a:cubicBezTo>
                    <a:pt x="571" y="914"/>
                    <a:pt x="936" y="572"/>
                    <a:pt x="1370" y="572"/>
                  </a:cubicBezTo>
                  <a:close/>
                  <a:moveTo>
                    <a:pt x="1370" y="1"/>
                  </a:moveTo>
                  <a:cubicBezTo>
                    <a:pt x="616" y="1"/>
                    <a:pt x="0" y="617"/>
                    <a:pt x="0" y="1370"/>
                  </a:cubicBezTo>
                  <a:cubicBezTo>
                    <a:pt x="0" y="2124"/>
                    <a:pt x="616" y="2740"/>
                    <a:pt x="1370" y="2740"/>
                  </a:cubicBezTo>
                  <a:cubicBezTo>
                    <a:pt x="2123" y="2740"/>
                    <a:pt x="2739" y="2124"/>
                    <a:pt x="2739" y="1370"/>
                  </a:cubicBezTo>
                  <a:cubicBezTo>
                    <a:pt x="2739" y="617"/>
                    <a:pt x="2123" y="1"/>
                    <a:pt x="1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2"/>
            <p:cNvSpPr/>
            <p:nvPr/>
          </p:nvSpPr>
          <p:spPr>
            <a:xfrm>
              <a:off x="8421068" y="2071528"/>
              <a:ext cx="42787" cy="42767"/>
            </a:xfrm>
            <a:custGeom>
              <a:avLst/>
              <a:gdLst/>
              <a:ahLst/>
              <a:cxnLst/>
              <a:rect l="l" t="t" r="r" b="b"/>
              <a:pathLst>
                <a:path w="2170" h="2169" extrusionOk="0">
                  <a:moveTo>
                    <a:pt x="1074" y="0"/>
                  </a:moveTo>
                  <a:cubicBezTo>
                    <a:pt x="480" y="0"/>
                    <a:pt x="1" y="479"/>
                    <a:pt x="1" y="1073"/>
                  </a:cubicBezTo>
                  <a:cubicBezTo>
                    <a:pt x="1" y="1666"/>
                    <a:pt x="480" y="2168"/>
                    <a:pt x="1074" y="2168"/>
                  </a:cubicBezTo>
                  <a:cubicBezTo>
                    <a:pt x="1667" y="2168"/>
                    <a:pt x="2169" y="1666"/>
                    <a:pt x="2169" y="1073"/>
                  </a:cubicBezTo>
                  <a:cubicBezTo>
                    <a:pt x="2169" y="479"/>
                    <a:pt x="1667" y="0"/>
                    <a:pt x="10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2"/>
            <p:cNvSpPr/>
            <p:nvPr/>
          </p:nvSpPr>
          <p:spPr>
            <a:xfrm>
              <a:off x="8415231" y="2065671"/>
              <a:ext cx="54026" cy="54026"/>
            </a:xfrm>
            <a:custGeom>
              <a:avLst/>
              <a:gdLst/>
              <a:ahLst/>
              <a:cxnLst/>
              <a:rect l="l" t="t" r="r" b="b"/>
              <a:pathLst>
                <a:path w="2740" h="2740" extrusionOk="0">
                  <a:moveTo>
                    <a:pt x="1370" y="571"/>
                  </a:moveTo>
                  <a:cubicBezTo>
                    <a:pt x="1826" y="571"/>
                    <a:pt x="2169" y="936"/>
                    <a:pt x="2169" y="1370"/>
                  </a:cubicBezTo>
                  <a:cubicBezTo>
                    <a:pt x="2169" y="1803"/>
                    <a:pt x="1826" y="2169"/>
                    <a:pt x="1370" y="2169"/>
                  </a:cubicBezTo>
                  <a:cubicBezTo>
                    <a:pt x="936" y="2169"/>
                    <a:pt x="571" y="1803"/>
                    <a:pt x="571" y="1370"/>
                  </a:cubicBezTo>
                  <a:cubicBezTo>
                    <a:pt x="571" y="936"/>
                    <a:pt x="936" y="571"/>
                    <a:pt x="1370" y="571"/>
                  </a:cubicBezTo>
                  <a:close/>
                  <a:moveTo>
                    <a:pt x="1370" y="0"/>
                  </a:moveTo>
                  <a:cubicBezTo>
                    <a:pt x="616" y="0"/>
                    <a:pt x="0" y="617"/>
                    <a:pt x="0" y="1370"/>
                  </a:cubicBezTo>
                  <a:cubicBezTo>
                    <a:pt x="0" y="2123"/>
                    <a:pt x="616" y="2739"/>
                    <a:pt x="1370" y="2739"/>
                  </a:cubicBezTo>
                  <a:cubicBezTo>
                    <a:pt x="2123" y="2739"/>
                    <a:pt x="2739" y="2123"/>
                    <a:pt x="2739" y="1370"/>
                  </a:cubicBezTo>
                  <a:cubicBezTo>
                    <a:pt x="2739" y="617"/>
                    <a:pt x="2123" y="0"/>
                    <a:pt x="1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2"/>
            <p:cNvSpPr/>
            <p:nvPr/>
          </p:nvSpPr>
          <p:spPr>
            <a:xfrm>
              <a:off x="8142932" y="2071528"/>
              <a:ext cx="42333" cy="42767"/>
            </a:xfrm>
            <a:custGeom>
              <a:avLst/>
              <a:gdLst/>
              <a:ahLst/>
              <a:cxnLst/>
              <a:rect l="l" t="t" r="r" b="b"/>
              <a:pathLst>
                <a:path w="2147" h="2169" extrusionOk="0">
                  <a:moveTo>
                    <a:pt x="1074" y="0"/>
                  </a:moveTo>
                  <a:cubicBezTo>
                    <a:pt x="480" y="0"/>
                    <a:pt x="1" y="479"/>
                    <a:pt x="1" y="1073"/>
                  </a:cubicBezTo>
                  <a:cubicBezTo>
                    <a:pt x="1" y="1666"/>
                    <a:pt x="480" y="2168"/>
                    <a:pt x="1074" y="2168"/>
                  </a:cubicBezTo>
                  <a:cubicBezTo>
                    <a:pt x="1667" y="2168"/>
                    <a:pt x="2146" y="1666"/>
                    <a:pt x="2146" y="1073"/>
                  </a:cubicBezTo>
                  <a:cubicBezTo>
                    <a:pt x="2146" y="479"/>
                    <a:pt x="1667" y="0"/>
                    <a:pt x="10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2"/>
            <p:cNvSpPr/>
            <p:nvPr/>
          </p:nvSpPr>
          <p:spPr>
            <a:xfrm>
              <a:off x="8137096" y="2065671"/>
              <a:ext cx="54026" cy="54026"/>
            </a:xfrm>
            <a:custGeom>
              <a:avLst/>
              <a:gdLst/>
              <a:ahLst/>
              <a:cxnLst/>
              <a:rect l="l" t="t" r="r" b="b"/>
              <a:pathLst>
                <a:path w="2740" h="2740" extrusionOk="0">
                  <a:moveTo>
                    <a:pt x="1370" y="571"/>
                  </a:moveTo>
                  <a:cubicBezTo>
                    <a:pt x="1803" y="571"/>
                    <a:pt x="2169" y="936"/>
                    <a:pt x="2169" y="1370"/>
                  </a:cubicBezTo>
                  <a:cubicBezTo>
                    <a:pt x="2169" y="1803"/>
                    <a:pt x="1803" y="2169"/>
                    <a:pt x="1370" y="2169"/>
                  </a:cubicBezTo>
                  <a:cubicBezTo>
                    <a:pt x="936" y="2169"/>
                    <a:pt x="571" y="1803"/>
                    <a:pt x="571" y="1370"/>
                  </a:cubicBezTo>
                  <a:cubicBezTo>
                    <a:pt x="571" y="936"/>
                    <a:pt x="936" y="571"/>
                    <a:pt x="1370" y="571"/>
                  </a:cubicBezTo>
                  <a:close/>
                  <a:moveTo>
                    <a:pt x="1370" y="0"/>
                  </a:moveTo>
                  <a:cubicBezTo>
                    <a:pt x="616" y="0"/>
                    <a:pt x="0" y="617"/>
                    <a:pt x="0" y="1370"/>
                  </a:cubicBezTo>
                  <a:cubicBezTo>
                    <a:pt x="0" y="2123"/>
                    <a:pt x="616" y="2739"/>
                    <a:pt x="1370" y="2739"/>
                  </a:cubicBezTo>
                  <a:cubicBezTo>
                    <a:pt x="2123" y="2739"/>
                    <a:pt x="2739" y="2123"/>
                    <a:pt x="2739" y="1370"/>
                  </a:cubicBezTo>
                  <a:cubicBezTo>
                    <a:pt x="2739" y="617"/>
                    <a:pt x="2123" y="0"/>
                    <a:pt x="1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2"/>
            <p:cNvSpPr/>
            <p:nvPr/>
          </p:nvSpPr>
          <p:spPr>
            <a:xfrm>
              <a:off x="8179844" y="2087262"/>
              <a:ext cx="246646" cy="11278"/>
            </a:xfrm>
            <a:custGeom>
              <a:avLst/>
              <a:gdLst/>
              <a:ahLst/>
              <a:cxnLst/>
              <a:rect l="l" t="t" r="r" b="b"/>
              <a:pathLst>
                <a:path w="12509" h="572" extrusionOk="0">
                  <a:moveTo>
                    <a:pt x="274" y="1"/>
                  </a:moveTo>
                  <a:cubicBezTo>
                    <a:pt x="115" y="1"/>
                    <a:pt x="1" y="115"/>
                    <a:pt x="1" y="275"/>
                  </a:cubicBezTo>
                  <a:cubicBezTo>
                    <a:pt x="1" y="435"/>
                    <a:pt x="115" y="572"/>
                    <a:pt x="274" y="572"/>
                  </a:cubicBezTo>
                  <a:lnTo>
                    <a:pt x="12235" y="572"/>
                  </a:lnTo>
                  <a:cubicBezTo>
                    <a:pt x="12395" y="572"/>
                    <a:pt x="12509" y="435"/>
                    <a:pt x="12509" y="275"/>
                  </a:cubicBezTo>
                  <a:cubicBezTo>
                    <a:pt x="12509" y="115"/>
                    <a:pt x="12395" y="1"/>
                    <a:pt x="122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2"/>
            <p:cNvSpPr/>
            <p:nvPr/>
          </p:nvSpPr>
          <p:spPr>
            <a:xfrm>
              <a:off x="8179844" y="2219133"/>
              <a:ext cx="246646" cy="107579"/>
            </a:xfrm>
            <a:custGeom>
              <a:avLst/>
              <a:gdLst/>
              <a:ahLst/>
              <a:cxnLst/>
              <a:rect l="l" t="t" r="r" b="b"/>
              <a:pathLst>
                <a:path w="12509" h="5456" extrusionOk="0">
                  <a:moveTo>
                    <a:pt x="12235" y="1"/>
                  </a:moveTo>
                  <a:cubicBezTo>
                    <a:pt x="9290" y="1"/>
                    <a:pt x="7830" y="1233"/>
                    <a:pt x="6414" y="2420"/>
                  </a:cubicBezTo>
                  <a:cubicBezTo>
                    <a:pt x="4976" y="3630"/>
                    <a:pt x="3470" y="4885"/>
                    <a:pt x="274" y="4885"/>
                  </a:cubicBezTo>
                  <a:cubicBezTo>
                    <a:pt x="115" y="4885"/>
                    <a:pt x="1" y="5022"/>
                    <a:pt x="1" y="5182"/>
                  </a:cubicBezTo>
                  <a:cubicBezTo>
                    <a:pt x="1" y="5342"/>
                    <a:pt x="115" y="5456"/>
                    <a:pt x="274" y="5456"/>
                  </a:cubicBezTo>
                  <a:cubicBezTo>
                    <a:pt x="3698" y="5456"/>
                    <a:pt x="5273" y="4132"/>
                    <a:pt x="6780" y="2854"/>
                  </a:cubicBezTo>
                  <a:cubicBezTo>
                    <a:pt x="8172" y="1690"/>
                    <a:pt x="9496" y="571"/>
                    <a:pt x="12235" y="571"/>
                  </a:cubicBezTo>
                  <a:cubicBezTo>
                    <a:pt x="12395" y="571"/>
                    <a:pt x="12509" y="457"/>
                    <a:pt x="12509" y="297"/>
                  </a:cubicBezTo>
                  <a:cubicBezTo>
                    <a:pt x="12509" y="138"/>
                    <a:pt x="12395" y="1"/>
                    <a:pt x="122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2"/>
            <p:cNvSpPr/>
            <p:nvPr/>
          </p:nvSpPr>
          <p:spPr>
            <a:xfrm>
              <a:off x="8421068" y="2203378"/>
              <a:ext cx="42787" cy="42787"/>
            </a:xfrm>
            <a:custGeom>
              <a:avLst/>
              <a:gdLst/>
              <a:ahLst/>
              <a:cxnLst/>
              <a:rect l="l" t="t" r="r" b="b"/>
              <a:pathLst>
                <a:path w="2170" h="2170" extrusionOk="0">
                  <a:moveTo>
                    <a:pt x="1074" y="1"/>
                  </a:moveTo>
                  <a:cubicBezTo>
                    <a:pt x="480" y="1"/>
                    <a:pt x="1" y="503"/>
                    <a:pt x="1" y="1096"/>
                  </a:cubicBezTo>
                  <a:cubicBezTo>
                    <a:pt x="1" y="1690"/>
                    <a:pt x="480" y="2169"/>
                    <a:pt x="1074" y="2169"/>
                  </a:cubicBezTo>
                  <a:cubicBezTo>
                    <a:pt x="1667" y="2169"/>
                    <a:pt x="2169" y="1690"/>
                    <a:pt x="2169" y="1096"/>
                  </a:cubicBezTo>
                  <a:cubicBezTo>
                    <a:pt x="2169" y="503"/>
                    <a:pt x="1667" y="1"/>
                    <a:pt x="10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2"/>
            <p:cNvSpPr/>
            <p:nvPr/>
          </p:nvSpPr>
          <p:spPr>
            <a:xfrm>
              <a:off x="8415231" y="2197976"/>
              <a:ext cx="54026" cy="54026"/>
            </a:xfrm>
            <a:custGeom>
              <a:avLst/>
              <a:gdLst/>
              <a:ahLst/>
              <a:cxnLst/>
              <a:rect l="l" t="t" r="r" b="b"/>
              <a:pathLst>
                <a:path w="2740" h="2740" extrusionOk="0">
                  <a:moveTo>
                    <a:pt x="1370" y="572"/>
                  </a:moveTo>
                  <a:cubicBezTo>
                    <a:pt x="1826" y="572"/>
                    <a:pt x="2169" y="937"/>
                    <a:pt x="2169" y="1370"/>
                  </a:cubicBezTo>
                  <a:cubicBezTo>
                    <a:pt x="2169" y="1804"/>
                    <a:pt x="1826" y="2169"/>
                    <a:pt x="1370" y="2169"/>
                  </a:cubicBezTo>
                  <a:cubicBezTo>
                    <a:pt x="936" y="2169"/>
                    <a:pt x="571" y="1804"/>
                    <a:pt x="571" y="1370"/>
                  </a:cubicBezTo>
                  <a:cubicBezTo>
                    <a:pt x="571" y="937"/>
                    <a:pt x="936" y="572"/>
                    <a:pt x="1370" y="572"/>
                  </a:cubicBezTo>
                  <a:close/>
                  <a:moveTo>
                    <a:pt x="1370" y="1"/>
                  </a:moveTo>
                  <a:cubicBezTo>
                    <a:pt x="616" y="1"/>
                    <a:pt x="0" y="617"/>
                    <a:pt x="0" y="1370"/>
                  </a:cubicBezTo>
                  <a:cubicBezTo>
                    <a:pt x="0" y="2124"/>
                    <a:pt x="616" y="2740"/>
                    <a:pt x="1370" y="2740"/>
                  </a:cubicBezTo>
                  <a:cubicBezTo>
                    <a:pt x="2123" y="2740"/>
                    <a:pt x="2739" y="2124"/>
                    <a:pt x="2739" y="1370"/>
                  </a:cubicBezTo>
                  <a:cubicBezTo>
                    <a:pt x="2739" y="617"/>
                    <a:pt x="2123" y="1"/>
                    <a:pt x="1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2"/>
            <p:cNvSpPr/>
            <p:nvPr/>
          </p:nvSpPr>
          <p:spPr>
            <a:xfrm>
              <a:off x="8142932" y="2299698"/>
              <a:ext cx="42333" cy="42767"/>
            </a:xfrm>
            <a:custGeom>
              <a:avLst/>
              <a:gdLst/>
              <a:ahLst/>
              <a:cxnLst/>
              <a:rect l="l" t="t" r="r" b="b"/>
              <a:pathLst>
                <a:path w="2147" h="2169" extrusionOk="0">
                  <a:moveTo>
                    <a:pt x="1074" y="0"/>
                  </a:moveTo>
                  <a:cubicBezTo>
                    <a:pt x="480" y="0"/>
                    <a:pt x="1" y="503"/>
                    <a:pt x="1" y="1096"/>
                  </a:cubicBezTo>
                  <a:cubicBezTo>
                    <a:pt x="1" y="1689"/>
                    <a:pt x="480" y="2169"/>
                    <a:pt x="1074" y="2169"/>
                  </a:cubicBezTo>
                  <a:cubicBezTo>
                    <a:pt x="1667" y="2169"/>
                    <a:pt x="2146" y="1689"/>
                    <a:pt x="2146" y="1096"/>
                  </a:cubicBezTo>
                  <a:cubicBezTo>
                    <a:pt x="2146" y="503"/>
                    <a:pt x="1667" y="0"/>
                    <a:pt x="10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2"/>
            <p:cNvSpPr/>
            <p:nvPr/>
          </p:nvSpPr>
          <p:spPr>
            <a:xfrm>
              <a:off x="8137096" y="2294296"/>
              <a:ext cx="54026" cy="54026"/>
            </a:xfrm>
            <a:custGeom>
              <a:avLst/>
              <a:gdLst/>
              <a:ahLst/>
              <a:cxnLst/>
              <a:rect l="l" t="t" r="r" b="b"/>
              <a:pathLst>
                <a:path w="2740" h="2740" extrusionOk="0">
                  <a:moveTo>
                    <a:pt x="1370" y="571"/>
                  </a:moveTo>
                  <a:cubicBezTo>
                    <a:pt x="1803" y="571"/>
                    <a:pt x="2169" y="936"/>
                    <a:pt x="2169" y="1370"/>
                  </a:cubicBezTo>
                  <a:cubicBezTo>
                    <a:pt x="2169" y="1804"/>
                    <a:pt x="1803" y="2169"/>
                    <a:pt x="1370" y="2169"/>
                  </a:cubicBezTo>
                  <a:cubicBezTo>
                    <a:pt x="936" y="2169"/>
                    <a:pt x="571" y="1804"/>
                    <a:pt x="571" y="1370"/>
                  </a:cubicBezTo>
                  <a:cubicBezTo>
                    <a:pt x="571" y="936"/>
                    <a:pt x="936" y="571"/>
                    <a:pt x="1370" y="571"/>
                  </a:cubicBezTo>
                  <a:close/>
                  <a:moveTo>
                    <a:pt x="1370" y="1"/>
                  </a:moveTo>
                  <a:cubicBezTo>
                    <a:pt x="616" y="1"/>
                    <a:pt x="0" y="617"/>
                    <a:pt x="0" y="1370"/>
                  </a:cubicBezTo>
                  <a:cubicBezTo>
                    <a:pt x="0" y="2123"/>
                    <a:pt x="616" y="2740"/>
                    <a:pt x="1370" y="2740"/>
                  </a:cubicBezTo>
                  <a:cubicBezTo>
                    <a:pt x="2123" y="2740"/>
                    <a:pt x="2739" y="2123"/>
                    <a:pt x="2739" y="1370"/>
                  </a:cubicBezTo>
                  <a:cubicBezTo>
                    <a:pt x="2739" y="617"/>
                    <a:pt x="2123" y="1"/>
                    <a:pt x="1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2"/>
            <p:cNvSpPr/>
            <p:nvPr/>
          </p:nvSpPr>
          <p:spPr>
            <a:xfrm>
              <a:off x="6075826" y="3424838"/>
              <a:ext cx="945139" cy="512182"/>
            </a:xfrm>
            <a:custGeom>
              <a:avLst/>
              <a:gdLst/>
              <a:ahLst/>
              <a:cxnLst/>
              <a:rect l="l" t="t" r="r" b="b"/>
              <a:pathLst>
                <a:path w="47934" h="25976" extrusionOk="0">
                  <a:moveTo>
                    <a:pt x="2739" y="1"/>
                  </a:moveTo>
                  <a:cubicBezTo>
                    <a:pt x="1233" y="1"/>
                    <a:pt x="0" y="1210"/>
                    <a:pt x="0" y="2740"/>
                  </a:cubicBezTo>
                  <a:lnTo>
                    <a:pt x="0" y="23237"/>
                  </a:lnTo>
                  <a:cubicBezTo>
                    <a:pt x="0" y="24743"/>
                    <a:pt x="1233" y="25976"/>
                    <a:pt x="2739" y="25976"/>
                  </a:cubicBezTo>
                  <a:lnTo>
                    <a:pt x="45194" y="25976"/>
                  </a:lnTo>
                  <a:cubicBezTo>
                    <a:pt x="46701" y="25976"/>
                    <a:pt x="47933" y="24743"/>
                    <a:pt x="47933" y="23237"/>
                  </a:cubicBezTo>
                  <a:lnTo>
                    <a:pt x="47933" y="2740"/>
                  </a:lnTo>
                  <a:cubicBezTo>
                    <a:pt x="47933" y="1210"/>
                    <a:pt x="46701" y="1"/>
                    <a:pt x="45194" y="1"/>
                  </a:cubicBezTo>
                  <a:close/>
                </a:path>
              </a:pathLst>
            </a:custGeom>
            <a:solidFill>
              <a:srgbClr val="2970AA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2"/>
            <p:cNvSpPr/>
            <p:nvPr/>
          </p:nvSpPr>
          <p:spPr>
            <a:xfrm>
              <a:off x="6023614" y="3372192"/>
              <a:ext cx="945139" cy="512182"/>
            </a:xfrm>
            <a:custGeom>
              <a:avLst/>
              <a:gdLst/>
              <a:ahLst/>
              <a:cxnLst/>
              <a:rect l="l" t="t" r="r" b="b"/>
              <a:pathLst>
                <a:path w="47934" h="25976" extrusionOk="0">
                  <a:moveTo>
                    <a:pt x="2740" y="0"/>
                  </a:moveTo>
                  <a:cubicBezTo>
                    <a:pt x="1210" y="0"/>
                    <a:pt x="1" y="1233"/>
                    <a:pt x="1" y="2739"/>
                  </a:cubicBezTo>
                  <a:lnTo>
                    <a:pt x="1" y="23236"/>
                  </a:lnTo>
                  <a:cubicBezTo>
                    <a:pt x="1" y="24743"/>
                    <a:pt x="1210" y="25975"/>
                    <a:pt x="2740" y="25975"/>
                  </a:cubicBezTo>
                  <a:lnTo>
                    <a:pt x="45195" y="25975"/>
                  </a:lnTo>
                  <a:cubicBezTo>
                    <a:pt x="46701" y="25975"/>
                    <a:pt x="47934" y="24743"/>
                    <a:pt x="47934" y="23236"/>
                  </a:cubicBezTo>
                  <a:lnTo>
                    <a:pt x="47934" y="2739"/>
                  </a:lnTo>
                  <a:cubicBezTo>
                    <a:pt x="47934" y="1233"/>
                    <a:pt x="46701" y="0"/>
                    <a:pt x="45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2"/>
            <p:cNvSpPr/>
            <p:nvPr/>
          </p:nvSpPr>
          <p:spPr>
            <a:xfrm>
              <a:off x="6017758" y="3366789"/>
              <a:ext cx="956397" cy="523421"/>
            </a:xfrm>
            <a:custGeom>
              <a:avLst/>
              <a:gdLst/>
              <a:ahLst/>
              <a:cxnLst/>
              <a:rect l="l" t="t" r="r" b="b"/>
              <a:pathLst>
                <a:path w="48505" h="26546" extrusionOk="0">
                  <a:moveTo>
                    <a:pt x="45492" y="571"/>
                  </a:moveTo>
                  <a:cubicBezTo>
                    <a:pt x="46838" y="571"/>
                    <a:pt x="47934" y="1666"/>
                    <a:pt x="47934" y="3013"/>
                  </a:cubicBezTo>
                  <a:lnTo>
                    <a:pt x="47934" y="23510"/>
                  </a:lnTo>
                  <a:cubicBezTo>
                    <a:pt x="47934" y="24857"/>
                    <a:pt x="46838" y="25975"/>
                    <a:pt x="45492" y="25975"/>
                  </a:cubicBezTo>
                  <a:lnTo>
                    <a:pt x="3037" y="25975"/>
                  </a:lnTo>
                  <a:cubicBezTo>
                    <a:pt x="1667" y="25975"/>
                    <a:pt x="571" y="24857"/>
                    <a:pt x="571" y="23510"/>
                  </a:cubicBezTo>
                  <a:lnTo>
                    <a:pt x="571" y="3013"/>
                  </a:lnTo>
                  <a:cubicBezTo>
                    <a:pt x="571" y="1666"/>
                    <a:pt x="1667" y="571"/>
                    <a:pt x="3037" y="571"/>
                  </a:cubicBezTo>
                  <a:close/>
                  <a:moveTo>
                    <a:pt x="3037" y="0"/>
                  </a:moveTo>
                  <a:cubicBezTo>
                    <a:pt x="1370" y="0"/>
                    <a:pt x="1" y="1347"/>
                    <a:pt x="1" y="3013"/>
                  </a:cubicBezTo>
                  <a:lnTo>
                    <a:pt x="1" y="23510"/>
                  </a:lnTo>
                  <a:cubicBezTo>
                    <a:pt x="1" y="25176"/>
                    <a:pt x="1370" y="26546"/>
                    <a:pt x="3037" y="26546"/>
                  </a:cubicBezTo>
                  <a:lnTo>
                    <a:pt x="45492" y="26546"/>
                  </a:lnTo>
                  <a:cubicBezTo>
                    <a:pt x="47158" y="26546"/>
                    <a:pt x="48505" y="25176"/>
                    <a:pt x="48505" y="23510"/>
                  </a:cubicBezTo>
                  <a:lnTo>
                    <a:pt x="48505" y="3013"/>
                  </a:lnTo>
                  <a:cubicBezTo>
                    <a:pt x="48505" y="1347"/>
                    <a:pt x="47158" y="0"/>
                    <a:pt x="454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2"/>
            <p:cNvSpPr/>
            <p:nvPr/>
          </p:nvSpPr>
          <p:spPr>
            <a:xfrm>
              <a:off x="6087519" y="3431246"/>
              <a:ext cx="54933" cy="53927"/>
            </a:xfrm>
            <a:custGeom>
              <a:avLst/>
              <a:gdLst/>
              <a:ahLst/>
              <a:cxnLst/>
              <a:rect l="l" t="t" r="r" b="b"/>
              <a:pathLst>
                <a:path w="2786" h="2735" extrusionOk="0">
                  <a:moveTo>
                    <a:pt x="2466" y="1"/>
                  </a:moveTo>
                  <a:cubicBezTo>
                    <a:pt x="2392" y="1"/>
                    <a:pt x="2317" y="29"/>
                    <a:pt x="2260" y="86"/>
                  </a:cubicBezTo>
                  <a:lnTo>
                    <a:pt x="92" y="2255"/>
                  </a:lnTo>
                  <a:cubicBezTo>
                    <a:pt x="1" y="2369"/>
                    <a:pt x="1" y="2552"/>
                    <a:pt x="92" y="2643"/>
                  </a:cubicBezTo>
                  <a:cubicBezTo>
                    <a:pt x="160" y="2711"/>
                    <a:pt x="229" y="2734"/>
                    <a:pt x="297" y="2734"/>
                  </a:cubicBezTo>
                  <a:cubicBezTo>
                    <a:pt x="366" y="2734"/>
                    <a:pt x="457" y="2711"/>
                    <a:pt x="503" y="2643"/>
                  </a:cubicBezTo>
                  <a:lnTo>
                    <a:pt x="2671" y="497"/>
                  </a:lnTo>
                  <a:cubicBezTo>
                    <a:pt x="2785" y="383"/>
                    <a:pt x="2785" y="201"/>
                    <a:pt x="2671" y="86"/>
                  </a:cubicBezTo>
                  <a:cubicBezTo>
                    <a:pt x="2614" y="29"/>
                    <a:pt x="2540" y="1"/>
                    <a:pt x="24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2"/>
            <p:cNvSpPr/>
            <p:nvPr/>
          </p:nvSpPr>
          <p:spPr>
            <a:xfrm>
              <a:off x="6087519" y="3431246"/>
              <a:ext cx="54933" cy="53927"/>
            </a:xfrm>
            <a:custGeom>
              <a:avLst/>
              <a:gdLst/>
              <a:ahLst/>
              <a:cxnLst/>
              <a:rect l="l" t="t" r="r" b="b"/>
              <a:pathLst>
                <a:path w="2786" h="2735" extrusionOk="0">
                  <a:moveTo>
                    <a:pt x="297" y="1"/>
                  </a:moveTo>
                  <a:cubicBezTo>
                    <a:pt x="223" y="1"/>
                    <a:pt x="149" y="29"/>
                    <a:pt x="92" y="86"/>
                  </a:cubicBezTo>
                  <a:cubicBezTo>
                    <a:pt x="1" y="201"/>
                    <a:pt x="1" y="383"/>
                    <a:pt x="92" y="497"/>
                  </a:cubicBezTo>
                  <a:lnTo>
                    <a:pt x="2260" y="2643"/>
                  </a:lnTo>
                  <a:cubicBezTo>
                    <a:pt x="2329" y="2711"/>
                    <a:pt x="2397" y="2734"/>
                    <a:pt x="2466" y="2734"/>
                  </a:cubicBezTo>
                  <a:cubicBezTo>
                    <a:pt x="2534" y="2734"/>
                    <a:pt x="2603" y="2711"/>
                    <a:pt x="2671" y="2643"/>
                  </a:cubicBezTo>
                  <a:cubicBezTo>
                    <a:pt x="2785" y="2552"/>
                    <a:pt x="2785" y="2369"/>
                    <a:pt x="2671" y="2255"/>
                  </a:cubicBezTo>
                  <a:lnTo>
                    <a:pt x="503" y="86"/>
                  </a:lnTo>
                  <a:cubicBezTo>
                    <a:pt x="446" y="29"/>
                    <a:pt x="372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2"/>
            <p:cNvSpPr/>
            <p:nvPr/>
          </p:nvSpPr>
          <p:spPr>
            <a:xfrm>
              <a:off x="6309854" y="3097192"/>
              <a:ext cx="194434" cy="308756"/>
            </a:xfrm>
            <a:custGeom>
              <a:avLst/>
              <a:gdLst/>
              <a:ahLst/>
              <a:cxnLst/>
              <a:rect l="l" t="t" r="r" b="b"/>
              <a:pathLst>
                <a:path w="9861" h="15659" extrusionOk="0">
                  <a:moveTo>
                    <a:pt x="297" y="1"/>
                  </a:moveTo>
                  <a:cubicBezTo>
                    <a:pt x="137" y="1"/>
                    <a:pt x="0" y="115"/>
                    <a:pt x="0" y="275"/>
                  </a:cubicBezTo>
                  <a:cubicBezTo>
                    <a:pt x="0" y="434"/>
                    <a:pt x="137" y="571"/>
                    <a:pt x="297" y="571"/>
                  </a:cubicBezTo>
                  <a:lnTo>
                    <a:pt x="1553" y="571"/>
                  </a:lnTo>
                  <a:cubicBezTo>
                    <a:pt x="3127" y="571"/>
                    <a:pt x="4406" y="1850"/>
                    <a:pt x="4406" y="3425"/>
                  </a:cubicBezTo>
                  <a:cubicBezTo>
                    <a:pt x="4406" y="6826"/>
                    <a:pt x="5730" y="8400"/>
                    <a:pt x="7008" y="9930"/>
                  </a:cubicBezTo>
                  <a:cubicBezTo>
                    <a:pt x="8172" y="11322"/>
                    <a:pt x="9290" y="12646"/>
                    <a:pt x="9290" y="15362"/>
                  </a:cubicBezTo>
                  <a:cubicBezTo>
                    <a:pt x="9290" y="15522"/>
                    <a:pt x="9404" y="15659"/>
                    <a:pt x="9564" y="15659"/>
                  </a:cubicBezTo>
                  <a:cubicBezTo>
                    <a:pt x="9724" y="15659"/>
                    <a:pt x="9861" y="15522"/>
                    <a:pt x="9861" y="15362"/>
                  </a:cubicBezTo>
                  <a:cubicBezTo>
                    <a:pt x="9861" y="12441"/>
                    <a:pt x="8628" y="10980"/>
                    <a:pt x="7441" y="9565"/>
                  </a:cubicBezTo>
                  <a:cubicBezTo>
                    <a:pt x="6232" y="8104"/>
                    <a:pt x="4976" y="6620"/>
                    <a:pt x="4976" y="3425"/>
                  </a:cubicBezTo>
                  <a:cubicBezTo>
                    <a:pt x="4976" y="1530"/>
                    <a:pt x="3424" y="1"/>
                    <a:pt x="15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2"/>
            <p:cNvSpPr/>
            <p:nvPr/>
          </p:nvSpPr>
          <p:spPr>
            <a:xfrm>
              <a:off x="6477275" y="3400092"/>
              <a:ext cx="42767" cy="42767"/>
            </a:xfrm>
            <a:custGeom>
              <a:avLst/>
              <a:gdLst/>
              <a:ahLst/>
              <a:cxnLst/>
              <a:rect l="l" t="t" r="r" b="b"/>
              <a:pathLst>
                <a:path w="2169" h="2169" extrusionOk="0">
                  <a:moveTo>
                    <a:pt x="1073" y="0"/>
                  </a:moveTo>
                  <a:cubicBezTo>
                    <a:pt x="480" y="0"/>
                    <a:pt x="0" y="502"/>
                    <a:pt x="0" y="1096"/>
                  </a:cubicBezTo>
                  <a:cubicBezTo>
                    <a:pt x="0" y="1689"/>
                    <a:pt x="480" y="2169"/>
                    <a:pt x="1073" y="2169"/>
                  </a:cubicBezTo>
                  <a:cubicBezTo>
                    <a:pt x="1667" y="2169"/>
                    <a:pt x="2169" y="1689"/>
                    <a:pt x="2169" y="1096"/>
                  </a:cubicBezTo>
                  <a:cubicBezTo>
                    <a:pt x="2169" y="502"/>
                    <a:pt x="1667" y="0"/>
                    <a:pt x="10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2"/>
            <p:cNvSpPr/>
            <p:nvPr/>
          </p:nvSpPr>
          <p:spPr>
            <a:xfrm>
              <a:off x="6471419" y="3394690"/>
              <a:ext cx="54026" cy="54026"/>
            </a:xfrm>
            <a:custGeom>
              <a:avLst/>
              <a:gdLst/>
              <a:ahLst/>
              <a:cxnLst/>
              <a:rect l="l" t="t" r="r" b="b"/>
              <a:pathLst>
                <a:path w="2740" h="2740" extrusionOk="0">
                  <a:moveTo>
                    <a:pt x="1370" y="571"/>
                  </a:moveTo>
                  <a:cubicBezTo>
                    <a:pt x="1827" y="571"/>
                    <a:pt x="2169" y="936"/>
                    <a:pt x="2169" y="1370"/>
                  </a:cubicBezTo>
                  <a:cubicBezTo>
                    <a:pt x="2169" y="1803"/>
                    <a:pt x="1827" y="2169"/>
                    <a:pt x="1370" y="2169"/>
                  </a:cubicBezTo>
                  <a:cubicBezTo>
                    <a:pt x="937" y="2169"/>
                    <a:pt x="571" y="1803"/>
                    <a:pt x="571" y="1370"/>
                  </a:cubicBezTo>
                  <a:cubicBezTo>
                    <a:pt x="571" y="936"/>
                    <a:pt x="937" y="571"/>
                    <a:pt x="1370" y="571"/>
                  </a:cubicBezTo>
                  <a:close/>
                  <a:moveTo>
                    <a:pt x="1370" y="0"/>
                  </a:moveTo>
                  <a:cubicBezTo>
                    <a:pt x="617" y="0"/>
                    <a:pt x="1" y="617"/>
                    <a:pt x="1" y="1370"/>
                  </a:cubicBezTo>
                  <a:cubicBezTo>
                    <a:pt x="1" y="2123"/>
                    <a:pt x="617" y="2739"/>
                    <a:pt x="1370" y="2739"/>
                  </a:cubicBezTo>
                  <a:cubicBezTo>
                    <a:pt x="2123" y="2739"/>
                    <a:pt x="2740" y="2123"/>
                    <a:pt x="2740" y="1370"/>
                  </a:cubicBezTo>
                  <a:cubicBezTo>
                    <a:pt x="2740" y="617"/>
                    <a:pt x="2123" y="0"/>
                    <a:pt x="1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2"/>
            <p:cNvSpPr/>
            <p:nvPr/>
          </p:nvSpPr>
          <p:spPr>
            <a:xfrm>
              <a:off x="6272942" y="3081438"/>
              <a:ext cx="42787" cy="42787"/>
            </a:xfrm>
            <a:custGeom>
              <a:avLst/>
              <a:gdLst/>
              <a:ahLst/>
              <a:cxnLst/>
              <a:rect l="l" t="t" r="r" b="b"/>
              <a:pathLst>
                <a:path w="2170" h="2170" extrusionOk="0">
                  <a:moveTo>
                    <a:pt x="109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667"/>
                    <a:pt x="480" y="2169"/>
                    <a:pt x="1096" y="2169"/>
                  </a:cubicBezTo>
                  <a:cubicBezTo>
                    <a:pt x="1690" y="2169"/>
                    <a:pt x="2169" y="1667"/>
                    <a:pt x="2169" y="1074"/>
                  </a:cubicBezTo>
                  <a:cubicBezTo>
                    <a:pt x="2169" y="480"/>
                    <a:pt x="1690" y="1"/>
                    <a:pt x="10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2"/>
            <p:cNvSpPr/>
            <p:nvPr/>
          </p:nvSpPr>
          <p:spPr>
            <a:xfrm>
              <a:off x="6267540" y="3075601"/>
              <a:ext cx="53592" cy="54026"/>
            </a:xfrm>
            <a:custGeom>
              <a:avLst/>
              <a:gdLst/>
              <a:ahLst/>
              <a:cxnLst/>
              <a:rect l="l" t="t" r="r" b="b"/>
              <a:pathLst>
                <a:path w="2718" h="2740" extrusionOk="0">
                  <a:moveTo>
                    <a:pt x="1370" y="571"/>
                  </a:moveTo>
                  <a:cubicBezTo>
                    <a:pt x="1804" y="571"/>
                    <a:pt x="2146" y="936"/>
                    <a:pt x="2146" y="1370"/>
                  </a:cubicBezTo>
                  <a:cubicBezTo>
                    <a:pt x="2146" y="1803"/>
                    <a:pt x="1804" y="2169"/>
                    <a:pt x="1370" y="2169"/>
                  </a:cubicBezTo>
                  <a:cubicBezTo>
                    <a:pt x="914" y="2169"/>
                    <a:pt x="571" y="1803"/>
                    <a:pt x="571" y="1370"/>
                  </a:cubicBezTo>
                  <a:cubicBezTo>
                    <a:pt x="571" y="936"/>
                    <a:pt x="914" y="571"/>
                    <a:pt x="1370" y="571"/>
                  </a:cubicBezTo>
                  <a:close/>
                  <a:moveTo>
                    <a:pt x="1370" y="0"/>
                  </a:moveTo>
                  <a:cubicBezTo>
                    <a:pt x="617" y="0"/>
                    <a:pt x="1" y="616"/>
                    <a:pt x="1" y="1370"/>
                  </a:cubicBezTo>
                  <a:cubicBezTo>
                    <a:pt x="1" y="2123"/>
                    <a:pt x="617" y="2739"/>
                    <a:pt x="1370" y="2739"/>
                  </a:cubicBezTo>
                  <a:cubicBezTo>
                    <a:pt x="2124" y="2739"/>
                    <a:pt x="2717" y="2123"/>
                    <a:pt x="2717" y="1370"/>
                  </a:cubicBezTo>
                  <a:cubicBezTo>
                    <a:pt x="2717" y="616"/>
                    <a:pt x="2124" y="0"/>
                    <a:pt x="1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2"/>
            <p:cNvSpPr/>
            <p:nvPr/>
          </p:nvSpPr>
          <p:spPr>
            <a:xfrm>
              <a:off x="5294520" y="1830284"/>
              <a:ext cx="522080" cy="712019"/>
            </a:xfrm>
            <a:custGeom>
              <a:avLst/>
              <a:gdLst/>
              <a:ahLst/>
              <a:cxnLst/>
              <a:rect l="l" t="t" r="r" b="b"/>
              <a:pathLst>
                <a:path w="26478" h="36111" extrusionOk="0">
                  <a:moveTo>
                    <a:pt x="2740" y="1"/>
                  </a:moveTo>
                  <a:cubicBezTo>
                    <a:pt x="1233" y="1"/>
                    <a:pt x="1" y="1210"/>
                    <a:pt x="1" y="2740"/>
                  </a:cubicBezTo>
                  <a:lnTo>
                    <a:pt x="1" y="33371"/>
                  </a:lnTo>
                  <a:cubicBezTo>
                    <a:pt x="1" y="34901"/>
                    <a:pt x="1233" y="36110"/>
                    <a:pt x="2740" y="36110"/>
                  </a:cubicBezTo>
                  <a:lnTo>
                    <a:pt x="23739" y="36110"/>
                  </a:lnTo>
                  <a:cubicBezTo>
                    <a:pt x="25268" y="36110"/>
                    <a:pt x="26478" y="34901"/>
                    <a:pt x="26478" y="33371"/>
                  </a:cubicBezTo>
                  <a:lnTo>
                    <a:pt x="26478" y="2740"/>
                  </a:lnTo>
                  <a:cubicBezTo>
                    <a:pt x="26478" y="1210"/>
                    <a:pt x="25268" y="1"/>
                    <a:pt x="23739" y="1"/>
                  </a:cubicBezTo>
                  <a:close/>
                </a:path>
              </a:pathLst>
            </a:custGeom>
            <a:solidFill>
              <a:srgbClr val="2970AA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2"/>
            <p:cNvSpPr/>
            <p:nvPr/>
          </p:nvSpPr>
          <p:spPr>
            <a:xfrm>
              <a:off x="5242308" y="1777638"/>
              <a:ext cx="522100" cy="712452"/>
            </a:xfrm>
            <a:custGeom>
              <a:avLst/>
              <a:gdLst/>
              <a:ahLst/>
              <a:cxnLst/>
              <a:rect l="l" t="t" r="r" b="b"/>
              <a:pathLst>
                <a:path w="26479" h="36133" extrusionOk="0">
                  <a:moveTo>
                    <a:pt x="2740" y="0"/>
                  </a:moveTo>
                  <a:cubicBezTo>
                    <a:pt x="1211" y="0"/>
                    <a:pt x="1" y="1233"/>
                    <a:pt x="1" y="2739"/>
                  </a:cubicBezTo>
                  <a:lnTo>
                    <a:pt x="1" y="33393"/>
                  </a:lnTo>
                  <a:cubicBezTo>
                    <a:pt x="1" y="34900"/>
                    <a:pt x="1211" y="36133"/>
                    <a:pt x="2740" y="36133"/>
                  </a:cubicBezTo>
                  <a:lnTo>
                    <a:pt x="23739" y="36133"/>
                  </a:lnTo>
                  <a:cubicBezTo>
                    <a:pt x="25246" y="36133"/>
                    <a:pt x="26478" y="34900"/>
                    <a:pt x="26478" y="33393"/>
                  </a:cubicBezTo>
                  <a:lnTo>
                    <a:pt x="26478" y="2739"/>
                  </a:lnTo>
                  <a:cubicBezTo>
                    <a:pt x="26478" y="1233"/>
                    <a:pt x="25246" y="0"/>
                    <a:pt x="23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2"/>
            <p:cNvSpPr/>
            <p:nvPr/>
          </p:nvSpPr>
          <p:spPr>
            <a:xfrm>
              <a:off x="5236471" y="1771782"/>
              <a:ext cx="533339" cy="723711"/>
            </a:xfrm>
            <a:custGeom>
              <a:avLst/>
              <a:gdLst/>
              <a:ahLst/>
              <a:cxnLst/>
              <a:rect l="l" t="t" r="r" b="b"/>
              <a:pathLst>
                <a:path w="27049" h="36704" extrusionOk="0">
                  <a:moveTo>
                    <a:pt x="24035" y="571"/>
                  </a:moveTo>
                  <a:cubicBezTo>
                    <a:pt x="25382" y="571"/>
                    <a:pt x="26477" y="1689"/>
                    <a:pt x="26477" y="3036"/>
                  </a:cubicBezTo>
                  <a:lnTo>
                    <a:pt x="26477" y="33690"/>
                  </a:lnTo>
                  <a:cubicBezTo>
                    <a:pt x="26477" y="35037"/>
                    <a:pt x="25382" y="36133"/>
                    <a:pt x="24035" y="36133"/>
                  </a:cubicBezTo>
                  <a:lnTo>
                    <a:pt x="3036" y="36133"/>
                  </a:lnTo>
                  <a:cubicBezTo>
                    <a:pt x="1666" y="36133"/>
                    <a:pt x="571" y="35037"/>
                    <a:pt x="571" y="33690"/>
                  </a:cubicBezTo>
                  <a:lnTo>
                    <a:pt x="571" y="3036"/>
                  </a:lnTo>
                  <a:cubicBezTo>
                    <a:pt x="571" y="1689"/>
                    <a:pt x="1666" y="571"/>
                    <a:pt x="3036" y="571"/>
                  </a:cubicBezTo>
                  <a:close/>
                  <a:moveTo>
                    <a:pt x="3036" y="0"/>
                  </a:moveTo>
                  <a:cubicBezTo>
                    <a:pt x="1347" y="0"/>
                    <a:pt x="0" y="1370"/>
                    <a:pt x="0" y="3036"/>
                  </a:cubicBezTo>
                  <a:lnTo>
                    <a:pt x="0" y="33690"/>
                  </a:lnTo>
                  <a:cubicBezTo>
                    <a:pt x="0" y="35357"/>
                    <a:pt x="1347" y="36703"/>
                    <a:pt x="3036" y="36703"/>
                  </a:cubicBezTo>
                  <a:lnTo>
                    <a:pt x="24035" y="36703"/>
                  </a:lnTo>
                  <a:cubicBezTo>
                    <a:pt x="25701" y="36703"/>
                    <a:pt x="27048" y="35357"/>
                    <a:pt x="27048" y="33690"/>
                  </a:cubicBezTo>
                  <a:lnTo>
                    <a:pt x="27048" y="3036"/>
                  </a:lnTo>
                  <a:cubicBezTo>
                    <a:pt x="27048" y="1370"/>
                    <a:pt x="25701" y="0"/>
                    <a:pt x="240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2"/>
            <p:cNvSpPr/>
            <p:nvPr/>
          </p:nvSpPr>
          <p:spPr>
            <a:xfrm>
              <a:off x="5305778" y="1836692"/>
              <a:ext cx="55367" cy="53927"/>
            </a:xfrm>
            <a:custGeom>
              <a:avLst/>
              <a:gdLst/>
              <a:ahLst/>
              <a:cxnLst/>
              <a:rect l="l" t="t" r="r" b="b"/>
              <a:pathLst>
                <a:path w="2808" h="2735" extrusionOk="0">
                  <a:moveTo>
                    <a:pt x="2488" y="1"/>
                  </a:moveTo>
                  <a:cubicBezTo>
                    <a:pt x="2414" y="1"/>
                    <a:pt x="2340" y="29"/>
                    <a:pt x="2283" y="87"/>
                  </a:cubicBezTo>
                  <a:lnTo>
                    <a:pt x="114" y="2255"/>
                  </a:lnTo>
                  <a:cubicBezTo>
                    <a:pt x="0" y="2369"/>
                    <a:pt x="0" y="2529"/>
                    <a:pt x="114" y="2643"/>
                  </a:cubicBezTo>
                  <a:cubicBezTo>
                    <a:pt x="183" y="2711"/>
                    <a:pt x="251" y="2734"/>
                    <a:pt x="320" y="2734"/>
                  </a:cubicBezTo>
                  <a:cubicBezTo>
                    <a:pt x="388" y="2734"/>
                    <a:pt x="457" y="2711"/>
                    <a:pt x="525" y="2643"/>
                  </a:cubicBezTo>
                  <a:lnTo>
                    <a:pt x="2694" y="497"/>
                  </a:lnTo>
                  <a:cubicBezTo>
                    <a:pt x="2808" y="383"/>
                    <a:pt x="2808" y="201"/>
                    <a:pt x="2694" y="87"/>
                  </a:cubicBezTo>
                  <a:cubicBezTo>
                    <a:pt x="2636" y="29"/>
                    <a:pt x="2562" y="1"/>
                    <a:pt x="24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2"/>
            <p:cNvSpPr/>
            <p:nvPr/>
          </p:nvSpPr>
          <p:spPr>
            <a:xfrm>
              <a:off x="5305778" y="1836692"/>
              <a:ext cx="55367" cy="53927"/>
            </a:xfrm>
            <a:custGeom>
              <a:avLst/>
              <a:gdLst/>
              <a:ahLst/>
              <a:cxnLst/>
              <a:rect l="l" t="t" r="r" b="b"/>
              <a:pathLst>
                <a:path w="2808" h="2735" extrusionOk="0">
                  <a:moveTo>
                    <a:pt x="320" y="1"/>
                  </a:moveTo>
                  <a:cubicBezTo>
                    <a:pt x="246" y="1"/>
                    <a:pt x="171" y="29"/>
                    <a:pt x="114" y="87"/>
                  </a:cubicBezTo>
                  <a:cubicBezTo>
                    <a:pt x="0" y="201"/>
                    <a:pt x="0" y="383"/>
                    <a:pt x="114" y="497"/>
                  </a:cubicBezTo>
                  <a:lnTo>
                    <a:pt x="2283" y="2643"/>
                  </a:lnTo>
                  <a:cubicBezTo>
                    <a:pt x="2328" y="2711"/>
                    <a:pt x="2420" y="2734"/>
                    <a:pt x="2488" y="2734"/>
                  </a:cubicBezTo>
                  <a:cubicBezTo>
                    <a:pt x="2557" y="2734"/>
                    <a:pt x="2625" y="2711"/>
                    <a:pt x="2694" y="2643"/>
                  </a:cubicBezTo>
                  <a:cubicBezTo>
                    <a:pt x="2808" y="2529"/>
                    <a:pt x="2808" y="2369"/>
                    <a:pt x="2694" y="2255"/>
                  </a:cubicBezTo>
                  <a:lnTo>
                    <a:pt x="525" y="87"/>
                  </a:lnTo>
                  <a:cubicBezTo>
                    <a:pt x="468" y="29"/>
                    <a:pt x="394" y="1"/>
                    <a:pt x="3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2"/>
            <p:cNvSpPr/>
            <p:nvPr/>
          </p:nvSpPr>
          <p:spPr>
            <a:xfrm>
              <a:off x="5701371" y="1946400"/>
              <a:ext cx="247100" cy="108032"/>
            </a:xfrm>
            <a:custGeom>
              <a:avLst/>
              <a:gdLst/>
              <a:ahLst/>
              <a:cxnLst/>
              <a:rect l="l" t="t" r="r" b="b"/>
              <a:pathLst>
                <a:path w="12532" h="5479" extrusionOk="0">
                  <a:moveTo>
                    <a:pt x="297" y="1"/>
                  </a:moveTo>
                  <a:cubicBezTo>
                    <a:pt x="138" y="1"/>
                    <a:pt x="1" y="138"/>
                    <a:pt x="1" y="297"/>
                  </a:cubicBezTo>
                  <a:cubicBezTo>
                    <a:pt x="1" y="457"/>
                    <a:pt x="138" y="571"/>
                    <a:pt x="297" y="571"/>
                  </a:cubicBezTo>
                  <a:cubicBezTo>
                    <a:pt x="3014" y="571"/>
                    <a:pt x="4337" y="1690"/>
                    <a:pt x="5730" y="2854"/>
                  </a:cubicBezTo>
                  <a:cubicBezTo>
                    <a:pt x="7259" y="4155"/>
                    <a:pt x="8834" y="5479"/>
                    <a:pt x="12235" y="5479"/>
                  </a:cubicBezTo>
                  <a:cubicBezTo>
                    <a:pt x="12395" y="5479"/>
                    <a:pt x="12532" y="5342"/>
                    <a:pt x="12532" y="5182"/>
                  </a:cubicBezTo>
                  <a:cubicBezTo>
                    <a:pt x="12532" y="5022"/>
                    <a:pt x="12395" y="4908"/>
                    <a:pt x="12235" y="4908"/>
                  </a:cubicBezTo>
                  <a:cubicBezTo>
                    <a:pt x="9039" y="4908"/>
                    <a:pt x="7556" y="3653"/>
                    <a:pt x="6095" y="2420"/>
                  </a:cubicBezTo>
                  <a:cubicBezTo>
                    <a:pt x="4703" y="1233"/>
                    <a:pt x="3242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2"/>
            <p:cNvSpPr/>
            <p:nvPr/>
          </p:nvSpPr>
          <p:spPr>
            <a:xfrm>
              <a:off x="5664460" y="1931100"/>
              <a:ext cx="42787" cy="42333"/>
            </a:xfrm>
            <a:custGeom>
              <a:avLst/>
              <a:gdLst/>
              <a:ahLst/>
              <a:cxnLst/>
              <a:rect l="l" t="t" r="r" b="b"/>
              <a:pathLst>
                <a:path w="2170" h="2147" extrusionOk="0">
                  <a:moveTo>
                    <a:pt x="1074" y="1"/>
                  </a:moveTo>
                  <a:cubicBezTo>
                    <a:pt x="480" y="1"/>
                    <a:pt x="1" y="480"/>
                    <a:pt x="1" y="1073"/>
                  </a:cubicBezTo>
                  <a:cubicBezTo>
                    <a:pt x="1" y="1667"/>
                    <a:pt x="480" y="2146"/>
                    <a:pt x="1074" y="2146"/>
                  </a:cubicBezTo>
                  <a:cubicBezTo>
                    <a:pt x="1690" y="2146"/>
                    <a:pt x="2169" y="1667"/>
                    <a:pt x="2169" y="1073"/>
                  </a:cubicBezTo>
                  <a:cubicBezTo>
                    <a:pt x="2169" y="480"/>
                    <a:pt x="1690" y="1"/>
                    <a:pt x="10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2"/>
            <p:cNvSpPr/>
            <p:nvPr/>
          </p:nvSpPr>
          <p:spPr>
            <a:xfrm>
              <a:off x="5659077" y="1925243"/>
              <a:ext cx="53572" cy="54026"/>
            </a:xfrm>
            <a:custGeom>
              <a:avLst/>
              <a:gdLst/>
              <a:ahLst/>
              <a:cxnLst/>
              <a:rect l="l" t="t" r="r" b="b"/>
              <a:pathLst>
                <a:path w="2717" h="2740" extrusionOk="0">
                  <a:moveTo>
                    <a:pt x="1347" y="571"/>
                  </a:moveTo>
                  <a:cubicBezTo>
                    <a:pt x="1803" y="571"/>
                    <a:pt x="2146" y="937"/>
                    <a:pt x="2146" y="1370"/>
                  </a:cubicBezTo>
                  <a:cubicBezTo>
                    <a:pt x="2146" y="1804"/>
                    <a:pt x="1803" y="2169"/>
                    <a:pt x="1347" y="2169"/>
                  </a:cubicBezTo>
                  <a:cubicBezTo>
                    <a:pt x="913" y="2169"/>
                    <a:pt x="571" y="1804"/>
                    <a:pt x="571" y="1370"/>
                  </a:cubicBezTo>
                  <a:cubicBezTo>
                    <a:pt x="571" y="937"/>
                    <a:pt x="913" y="571"/>
                    <a:pt x="1347" y="571"/>
                  </a:cubicBezTo>
                  <a:close/>
                  <a:moveTo>
                    <a:pt x="1347" y="1"/>
                  </a:moveTo>
                  <a:cubicBezTo>
                    <a:pt x="593" y="1"/>
                    <a:pt x="0" y="617"/>
                    <a:pt x="0" y="1370"/>
                  </a:cubicBezTo>
                  <a:cubicBezTo>
                    <a:pt x="0" y="2124"/>
                    <a:pt x="593" y="2740"/>
                    <a:pt x="1347" y="2740"/>
                  </a:cubicBezTo>
                  <a:cubicBezTo>
                    <a:pt x="2100" y="2740"/>
                    <a:pt x="2716" y="2124"/>
                    <a:pt x="2716" y="1370"/>
                  </a:cubicBezTo>
                  <a:cubicBezTo>
                    <a:pt x="2716" y="617"/>
                    <a:pt x="2100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2"/>
            <p:cNvSpPr/>
            <p:nvPr/>
          </p:nvSpPr>
          <p:spPr>
            <a:xfrm>
              <a:off x="5942595" y="2027420"/>
              <a:ext cx="42787" cy="42314"/>
            </a:xfrm>
            <a:custGeom>
              <a:avLst/>
              <a:gdLst/>
              <a:ahLst/>
              <a:cxnLst/>
              <a:rect l="l" t="t" r="r" b="b"/>
              <a:pathLst>
                <a:path w="2170" h="2146" extrusionOk="0">
                  <a:moveTo>
                    <a:pt x="1097" y="0"/>
                  </a:moveTo>
                  <a:cubicBezTo>
                    <a:pt x="503" y="0"/>
                    <a:pt x="1" y="479"/>
                    <a:pt x="1" y="1073"/>
                  </a:cubicBezTo>
                  <a:cubicBezTo>
                    <a:pt x="1" y="1666"/>
                    <a:pt x="503" y="2146"/>
                    <a:pt x="1097" y="2146"/>
                  </a:cubicBezTo>
                  <a:cubicBezTo>
                    <a:pt x="1690" y="2146"/>
                    <a:pt x="2169" y="1666"/>
                    <a:pt x="2169" y="1073"/>
                  </a:cubicBezTo>
                  <a:cubicBezTo>
                    <a:pt x="2169" y="479"/>
                    <a:pt x="1690" y="0"/>
                    <a:pt x="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2"/>
            <p:cNvSpPr/>
            <p:nvPr/>
          </p:nvSpPr>
          <p:spPr>
            <a:xfrm>
              <a:off x="5937212" y="2021563"/>
              <a:ext cx="54026" cy="54026"/>
            </a:xfrm>
            <a:custGeom>
              <a:avLst/>
              <a:gdLst/>
              <a:ahLst/>
              <a:cxnLst/>
              <a:rect l="l" t="t" r="r" b="b"/>
              <a:pathLst>
                <a:path w="2740" h="2740" extrusionOk="0">
                  <a:moveTo>
                    <a:pt x="1370" y="571"/>
                  </a:moveTo>
                  <a:cubicBezTo>
                    <a:pt x="1803" y="571"/>
                    <a:pt x="2168" y="936"/>
                    <a:pt x="2168" y="1370"/>
                  </a:cubicBezTo>
                  <a:cubicBezTo>
                    <a:pt x="2168" y="1804"/>
                    <a:pt x="1803" y="2169"/>
                    <a:pt x="1370" y="2169"/>
                  </a:cubicBezTo>
                  <a:cubicBezTo>
                    <a:pt x="936" y="2169"/>
                    <a:pt x="571" y="1804"/>
                    <a:pt x="571" y="1370"/>
                  </a:cubicBezTo>
                  <a:cubicBezTo>
                    <a:pt x="571" y="936"/>
                    <a:pt x="936" y="571"/>
                    <a:pt x="1370" y="571"/>
                  </a:cubicBezTo>
                  <a:close/>
                  <a:moveTo>
                    <a:pt x="1370" y="0"/>
                  </a:moveTo>
                  <a:cubicBezTo>
                    <a:pt x="616" y="0"/>
                    <a:pt x="0" y="617"/>
                    <a:pt x="0" y="1370"/>
                  </a:cubicBezTo>
                  <a:cubicBezTo>
                    <a:pt x="0" y="2123"/>
                    <a:pt x="616" y="2739"/>
                    <a:pt x="1370" y="2739"/>
                  </a:cubicBezTo>
                  <a:cubicBezTo>
                    <a:pt x="2123" y="2739"/>
                    <a:pt x="2739" y="2123"/>
                    <a:pt x="2739" y="1370"/>
                  </a:cubicBezTo>
                  <a:cubicBezTo>
                    <a:pt x="2739" y="617"/>
                    <a:pt x="2123" y="0"/>
                    <a:pt x="1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2"/>
            <p:cNvSpPr/>
            <p:nvPr/>
          </p:nvSpPr>
          <p:spPr>
            <a:xfrm>
              <a:off x="6114532" y="1595350"/>
              <a:ext cx="550887" cy="348369"/>
            </a:xfrm>
            <a:custGeom>
              <a:avLst/>
              <a:gdLst/>
              <a:ahLst/>
              <a:cxnLst/>
              <a:rect l="l" t="t" r="r" b="b"/>
              <a:pathLst>
                <a:path w="27939" h="17668" extrusionOk="0">
                  <a:moveTo>
                    <a:pt x="2739" y="1"/>
                  </a:moveTo>
                  <a:cubicBezTo>
                    <a:pt x="1233" y="1"/>
                    <a:pt x="0" y="1233"/>
                    <a:pt x="0" y="2740"/>
                  </a:cubicBezTo>
                  <a:lnTo>
                    <a:pt x="0" y="14929"/>
                  </a:lnTo>
                  <a:cubicBezTo>
                    <a:pt x="0" y="16458"/>
                    <a:pt x="1233" y="17668"/>
                    <a:pt x="2739" y="17668"/>
                  </a:cubicBezTo>
                  <a:lnTo>
                    <a:pt x="25199" y="17668"/>
                  </a:lnTo>
                  <a:cubicBezTo>
                    <a:pt x="26729" y="17668"/>
                    <a:pt x="27938" y="16458"/>
                    <a:pt x="27938" y="14929"/>
                  </a:cubicBezTo>
                  <a:lnTo>
                    <a:pt x="27938" y="2740"/>
                  </a:lnTo>
                  <a:cubicBezTo>
                    <a:pt x="27938" y="1233"/>
                    <a:pt x="26729" y="1"/>
                    <a:pt x="25199" y="1"/>
                  </a:cubicBezTo>
                  <a:close/>
                </a:path>
              </a:pathLst>
            </a:custGeom>
            <a:solidFill>
              <a:srgbClr val="2970AA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2"/>
            <p:cNvSpPr/>
            <p:nvPr/>
          </p:nvSpPr>
          <p:spPr>
            <a:xfrm>
              <a:off x="6062320" y="1543158"/>
              <a:ext cx="550887" cy="348349"/>
            </a:xfrm>
            <a:custGeom>
              <a:avLst/>
              <a:gdLst/>
              <a:ahLst/>
              <a:cxnLst/>
              <a:rect l="l" t="t" r="r" b="b"/>
              <a:pathLst>
                <a:path w="27939" h="17667" extrusionOk="0">
                  <a:moveTo>
                    <a:pt x="2740" y="0"/>
                  </a:moveTo>
                  <a:cubicBezTo>
                    <a:pt x="1210" y="0"/>
                    <a:pt x="0" y="1210"/>
                    <a:pt x="0" y="2739"/>
                  </a:cubicBezTo>
                  <a:lnTo>
                    <a:pt x="0" y="14928"/>
                  </a:lnTo>
                  <a:cubicBezTo>
                    <a:pt x="0" y="16434"/>
                    <a:pt x="1210" y="17667"/>
                    <a:pt x="2740" y="17667"/>
                  </a:cubicBezTo>
                  <a:lnTo>
                    <a:pt x="25200" y="17667"/>
                  </a:lnTo>
                  <a:cubicBezTo>
                    <a:pt x="26706" y="17667"/>
                    <a:pt x="27939" y="16434"/>
                    <a:pt x="27939" y="14928"/>
                  </a:cubicBezTo>
                  <a:lnTo>
                    <a:pt x="27939" y="2739"/>
                  </a:lnTo>
                  <a:cubicBezTo>
                    <a:pt x="27939" y="1210"/>
                    <a:pt x="26706" y="0"/>
                    <a:pt x="25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2"/>
            <p:cNvSpPr/>
            <p:nvPr/>
          </p:nvSpPr>
          <p:spPr>
            <a:xfrm>
              <a:off x="6056464" y="1537302"/>
              <a:ext cx="562146" cy="359608"/>
            </a:xfrm>
            <a:custGeom>
              <a:avLst/>
              <a:gdLst/>
              <a:ahLst/>
              <a:cxnLst/>
              <a:rect l="l" t="t" r="r" b="b"/>
              <a:pathLst>
                <a:path w="28510" h="18238" extrusionOk="0">
                  <a:moveTo>
                    <a:pt x="25497" y="571"/>
                  </a:moveTo>
                  <a:cubicBezTo>
                    <a:pt x="26843" y="571"/>
                    <a:pt x="27939" y="1667"/>
                    <a:pt x="27939" y="3036"/>
                  </a:cubicBezTo>
                  <a:lnTo>
                    <a:pt x="27939" y="15225"/>
                  </a:lnTo>
                  <a:cubicBezTo>
                    <a:pt x="27939" y="16572"/>
                    <a:pt x="26843" y="17667"/>
                    <a:pt x="25497" y="17667"/>
                  </a:cubicBezTo>
                  <a:lnTo>
                    <a:pt x="3037" y="17667"/>
                  </a:lnTo>
                  <a:cubicBezTo>
                    <a:pt x="1667" y="17667"/>
                    <a:pt x="571" y="16572"/>
                    <a:pt x="571" y="15225"/>
                  </a:cubicBezTo>
                  <a:lnTo>
                    <a:pt x="571" y="3036"/>
                  </a:lnTo>
                  <a:cubicBezTo>
                    <a:pt x="571" y="1667"/>
                    <a:pt x="1667" y="571"/>
                    <a:pt x="3037" y="571"/>
                  </a:cubicBezTo>
                  <a:close/>
                  <a:moveTo>
                    <a:pt x="3037" y="0"/>
                  </a:moveTo>
                  <a:cubicBezTo>
                    <a:pt x="1370" y="0"/>
                    <a:pt x="1" y="1370"/>
                    <a:pt x="1" y="3036"/>
                  </a:cubicBezTo>
                  <a:lnTo>
                    <a:pt x="1" y="15225"/>
                  </a:lnTo>
                  <a:cubicBezTo>
                    <a:pt x="1" y="16891"/>
                    <a:pt x="1370" y="18238"/>
                    <a:pt x="3037" y="18238"/>
                  </a:cubicBezTo>
                  <a:lnTo>
                    <a:pt x="25497" y="18238"/>
                  </a:lnTo>
                  <a:cubicBezTo>
                    <a:pt x="27163" y="18238"/>
                    <a:pt x="28510" y="16891"/>
                    <a:pt x="28510" y="15225"/>
                  </a:cubicBezTo>
                  <a:lnTo>
                    <a:pt x="28510" y="3036"/>
                  </a:lnTo>
                  <a:cubicBezTo>
                    <a:pt x="28510" y="1370"/>
                    <a:pt x="27163" y="0"/>
                    <a:pt x="254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2"/>
            <p:cNvSpPr/>
            <p:nvPr/>
          </p:nvSpPr>
          <p:spPr>
            <a:xfrm>
              <a:off x="6125771" y="1602212"/>
              <a:ext cx="55386" cy="53927"/>
            </a:xfrm>
            <a:custGeom>
              <a:avLst/>
              <a:gdLst/>
              <a:ahLst/>
              <a:cxnLst/>
              <a:rect l="l" t="t" r="r" b="b"/>
              <a:pathLst>
                <a:path w="2809" h="2735" extrusionOk="0">
                  <a:moveTo>
                    <a:pt x="2489" y="1"/>
                  </a:moveTo>
                  <a:cubicBezTo>
                    <a:pt x="2415" y="1"/>
                    <a:pt x="2340" y="30"/>
                    <a:pt x="2283" y="87"/>
                  </a:cubicBezTo>
                  <a:lnTo>
                    <a:pt x="115" y="2232"/>
                  </a:lnTo>
                  <a:cubicBezTo>
                    <a:pt x="1" y="2346"/>
                    <a:pt x="1" y="2529"/>
                    <a:pt x="115" y="2643"/>
                  </a:cubicBezTo>
                  <a:cubicBezTo>
                    <a:pt x="183" y="2711"/>
                    <a:pt x="252" y="2734"/>
                    <a:pt x="320" y="2734"/>
                  </a:cubicBezTo>
                  <a:cubicBezTo>
                    <a:pt x="389" y="2734"/>
                    <a:pt x="480" y="2711"/>
                    <a:pt x="526" y="2643"/>
                  </a:cubicBezTo>
                  <a:lnTo>
                    <a:pt x="2694" y="475"/>
                  </a:lnTo>
                  <a:cubicBezTo>
                    <a:pt x="2808" y="360"/>
                    <a:pt x="2808" y="201"/>
                    <a:pt x="2694" y="87"/>
                  </a:cubicBezTo>
                  <a:cubicBezTo>
                    <a:pt x="2637" y="30"/>
                    <a:pt x="2563" y="1"/>
                    <a:pt x="24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2"/>
            <p:cNvSpPr/>
            <p:nvPr/>
          </p:nvSpPr>
          <p:spPr>
            <a:xfrm>
              <a:off x="6125771" y="1602212"/>
              <a:ext cx="55386" cy="53927"/>
            </a:xfrm>
            <a:custGeom>
              <a:avLst/>
              <a:gdLst/>
              <a:ahLst/>
              <a:cxnLst/>
              <a:rect l="l" t="t" r="r" b="b"/>
              <a:pathLst>
                <a:path w="2809" h="2735" extrusionOk="0">
                  <a:moveTo>
                    <a:pt x="320" y="1"/>
                  </a:moveTo>
                  <a:cubicBezTo>
                    <a:pt x="246" y="1"/>
                    <a:pt x="172" y="30"/>
                    <a:pt x="115" y="87"/>
                  </a:cubicBezTo>
                  <a:cubicBezTo>
                    <a:pt x="1" y="201"/>
                    <a:pt x="1" y="360"/>
                    <a:pt x="115" y="475"/>
                  </a:cubicBezTo>
                  <a:lnTo>
                    <a:pt x="2283" y="2643"/>
                  </a:lnTo>
                  <a:cubicBezTo>
                    <a:pt x="2329" y="2711"/>
                    <a:pt x="2420" y="2734"/>
                    <a:pt x="2489" y="2734"/>
                  </a:cubicBezTo>
                  <a:cubicBezTo>
                    <a:pt x="2557" y="2734"/>
                    <a:pt x="2626" y="2711"/>
                    <a:pt x="2694" y="2643"/>
                  </a:cubicBezTo>
                  <a:cubicBezTo>
                    <a:pt x="2808" y="2529"/>
                    <a:pt x="2808" y="2346"/>
                    <a:pt x="2694" y="2232"/>
                  </a:cubicBezTo>
                  <a:lnTo>
                    <a:pt x="526" y="87"/>
                  </a:lnTo>
                  <a:cubicBezTo>
                    <a:pt x="469" y="30"/>
                    <a:pt x="395" y="1"/>
                    <a:pt x="3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2"/>
            <p:cNvSpPr txBox="1"/>
            <p:nvPr/>
          </p:nvSpPr>
          <p:spPr>
            <a:xfrm>
              <a:off x="8521453" y="1752205"/>
              <a:ext cx="522000" cy="59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accent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UI</a:t>
              </a:r>
              <a:endParaRPr sz="26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432" name="Google Shape;1432;p52"/>
            <p:cNvSpPr txBox="1"/>
            <p:nvPr/>
          </p:nvSpPr>
          <p:spPr>
            <a:xfrm>
              <a:off x="6109875" y="1620513"/>
              <a:ext cx="462600" cy="1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JS</a:t>
              </a:r>
            </a:p>
          </p:txBody>
        </p:sp>
        <p:sp>
          <p:nvSpPr>
            <p:cNvPr id="1433" name="Google Shape;1433;p52"/>
            <p:cNvSpPr txBox="1"/>
            <p:nvPr/>
          </p:nvSpPr>
          <p:spPr>
            <a:xfrm>
              <a:off x="6162485" y="3504292"/>
              <a:ext cx="675261" cy="38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chemeClr val="accent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UX</a:t>
              </a:r>
              <a:endParaRPr sz="2600" dirty="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434" name="Google Shape;1434;p52"/>
            <p:cNvSpPr txBox="1"/>
            <p:nvPr/>
          </p:nvSpPr>
          <p:spPr>
            <a:xfrm>
              <a:off x="5239775" y="1958162"/>
              <a:ext cx="522000" cy="38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accent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&lt;/&gt;</a:t>
              </a:r>
              <a:endParaRPr sz="22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1256" name="Google Shape;1256;p52"/>
          <p:cNvSpPr txBox="1">
            <a:spLocks noGrp="1"/>
          </p:cNvSpPr>
          <p:nvPr>
            <p:ph type="ctrTitle"/>
          </p:nvPr>
        </p:nvSpPr>
        <p:spPr>
          <a:xfrm>
            <a:off x="427065" y="272229"/>
            <a:ext cx="5476591" cy="1767431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VN" sz="4400" dirty="0">
                <a:ln w="15875">
                  <a:noFill/>
                </a:ln>
                <a:solidFill>
                  <a:schemeClr val="bg2"/>
                </a:solidFill>
                <a:latin typeface="Bahnschrift" panose="020B0502040204020203" pitchFamily="34" charset="0"/>
              </a:rPr>
              <a:t>Quan trắc</a:t>
            </a:r>
            <a:r>
              <a:rPr lang="en-US" sz="4400" dirty="0">
                <a:ln w="15875">
                  <a:noFill/>
                </a:ln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br>
              <a:rPr lang="en-US" sz="4400" dirty="0">
                <a:ln w="15875">
                  <a:noFill/>
                </a:ln>
                <a:solidFill>
                  <a:schemeClr val="bg2"/>
                </a:solidFill>
                <a:latin typeface="Bahnschrift" panose="020B0502040204020203" pitchFamily="34" charset="0"/>
              </a:rPr>
            </a:br>
            <a:r>
              <a:rPr lang="en-VN" sz="4400" dirty="0">
                <a:ln w="15875">
                  <a:noFill/>
                </a:ln>
                <a:solidFill>
                  <a:schemeClr val="bg2"/>
                </a:solidFill>
                <a:latin typeface="Bahnschrift" panose="020B0502040204020203" pitchFamily="34" charset="0"/>
              </a:rPr>
              <a:t>chất lượng </a:t>
            </a:r>
            <a:r>
              <a:rPr lang="en-US" sz="4400" dirty="0" err="1">
                <a:ln w="15875">
                  <a:noFill/>
                </a:ln>
                <a:solidFill>
                  <a:schemeClr val="bg2"/>
                </a:solidFill>
                <a:latin typeface="Bahnschrift" panose="020B0502040204020203" pitchFamily="34" charset="0"/>
              </a:rPr>
              <a:t>không</a:t>
            </a:r>
            <a:r>
              <a:rPr lang="en-US" sz="4400" dirty="0">
                <a:ln w="15875">
                  <a:noFill/>
                </a:ln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4400" dirty="0" err="1">
                <a:ln w="15875">
                  <a:noFill/>
                </a:ln>
                <a:solidFill>
                  <a:schemeClr val="bg2"/>
                </a:solidFill>
                <a:latin typeface="Bahnschrift" panose="020B0502040204020203" pitchFamily="34" charset="0"/>
              </a:rPr>
              <a:t>khí</a:t>
            </a:r>
            <a:endParaRPr sz="4400" dirty="0">
              <a:ln w="15875">
                <a:noFill/>
              </a:ln>
              <a:solidFill>
                <a:schemeClr val="bg2"/>
              </a:solidFill>
              <a:latin typeface="Bahnschrift" panose="020B0502040204020203" pitchFamily="34" charset="0"/>
            </a:endParaRP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2F8FA058-EC81-592C-3193-942BD26191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552937"/>
              </p:ext>
            </p:extLst>
          </p:nvPr>
        </p:nvGraphicFramePr>
        <p:xfrm>
          <a:off x="456104" y="2813504"/>
          <a:ext cx="453251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5523">
                  <a:extLst>
                    <a:ext uri="{9D8B030D-6E8A-4147-A177-3AD203B41FA5}">
                      <a16:colId xmlns:a16="http://schemas.microsoft.com/office/drawing/2014/main" val="4282459700"/>
                    </a:ext>
                  </a:extLst>
                </a:gridCol>
                <a:gridCol w="2266994">
                  <a:extLst>
                    <a:ext uri="{9D8B030D-6E8A-4147-A177-3AD203B41FA5}">
                      <a16:colId xmlns:a16="http://schemas.microsoft.com/office/drawing/2014/main" val="3090039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VN" sz="1800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ea typeface="Apple Symbols" panose="02000000000000000000" pitchFamily="2" charset="-79"/>
                          <a:cs typeface="Calibri Light" panose="020F0302020204030204" pitchFamily="34" charset="0"/>
                        </a:rPr>
                        <a:t>Học phần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sz="1800" b="0" i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ea typeface="Apple Symbols" panose="02000000000000000000" pitchFamily="2" charset="-79"/>
                          <a:cs typeface="Calibri Light" panose="020F0302020204030204" pitchFamily="34" charset="0"/>
                        </a:rPr>
                        <a:t>: IoT và ứng dụng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44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sz="1800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ea typeface="Apple Symbols" panose="02000000000000000000" pitchFamily="2" charset="-79"/>
                          <a:cs typeface="Calibri Light" panose="020F0302020204030204" pitchFamily="34" charset="0"/>
                        </a:rPr>
                        <a:t>Mã học phần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sz="1800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ea typeface="Apple Symbols" panose="02000000000000000000" pitchFamily="2" charset="-79"/>
                          <a:cs typeface="Calibri Light" panose="020F0302020204030204" pitchFamily="34" charset="0"/>
                        </a:rPr>
                        <a:t>: IT3190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822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sz="1800" b="0" i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ea typeface="Apple Symbols" panose="02000000000000000000" pitchFamily="2" charset="-79"/>
                          <a:cs typeface="Calibri Light" panose="020F0302020204030204" pitchFamily="34" charset="0"/>
                        </a:rPr>
                        <a:t>Lớp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sz="1800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ea typeface="Apple Symbols" panose="02000000000000000000" pitchFamily="2" charset="-79"/>
                          <a:cs typeface="Calibri Light" panose="020F0302020204030204" pitchFamily="34" charset="0"/>
                        </a:rPr>
                        <a:t>: 136838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23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sz="1800" b="0" i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ea typeface="Apple Symbols" panose="02000000000000000000" pitchFamily="2" charset="-79"/>
                          <a:cs typeface="Calibri Light" panose="020F0302020204030204" pitchFamily="34" charset="0"/>
                        </a:rPr>
                        <a:t>Nhóm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sz="1800" b="0" i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ea typeface="Apple Symbols" panose="02000000000000000000" pitchFamily="2" charset="-79"/>
                          <a:cs typeface="Calibri Light" panose="020F0302020204030204" pitchFamily="34" charset="0"/>
                        </a:rPr>
                        <a:t>: 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3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sz="1800" b="0" i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ea typeface="Apple Symbols" panose="02000000000000000000" pitchFamily="2" charset="-79"/>
                          <a:cs typeface="Calibri Light" panose="020F0302020204030204" pitchFamily="34" charset="0"/>
                        </a:rPr>
                        <a:t>Giảng viên hướng dẫn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sz="1800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ea typeface="Apple Symbols" panose="02000000000000000000" pitchFamily="2" charset="-79"/>
                          <a:cs typeface="Calibri Light" panose="020F0302020204030204" pitchFamily="34" charset="0"/>
                        </a:rPr>
                        <a:t>: TS. Phạm Ngọc Hưng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92814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60"/>
          <p:cNvSpPr txBox="1">
            <a:spLocks noGrp="1"/>
          </p:cNvSpPr>
          <p:nvPr>
            <p:ph type="title"/>
          </p:nvPr>
        </p:nvSpPr>
        <p:spPr>
          <a:xfrm>
            <a:off x="562349" y="1507280"/>
            <a:ext cx="4562698" cy="2006828"/>
          </a:xfrm>
          <a:prstGeom prst="roundRect">
            <a:avLst/>
          </a:prstGeom>
          <a:solidFill>
            <a:srgbClr val="5863E0"/>
          </a:solidFill>
          <a:ln>
            <a:solidFill>
              <a:schemeClr val="bg2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bg1"/>
                </a:solidFill>
                <a:latin typeface="Quicksand" panose="020B0604020202020204" charset="0"/>
                <a:cs typeface="Calibri" panose="020F0502020204030204" pitchFamily="34" charset="0"/>
              </a:rPr>
              <a:t>THIẾT KẾ</a:t>
            </a:r>
            <a:br>
              <a:rPr lang="en" sz="4000" b="1" dirty="0">
                <a:solidFill>
                  <a:schemeClr val="bg1"/>
                </a:solidFill>
                <a:latin typeface="Quicksand" panose="020B0604020202020204" charset="0"/>
                <a:cs typeface="Calibri" panose="020F0502020204030204" pitchFamily="34" charset="0"/>
              </a:rPr>
            </a:br>
            <a:r>
              <a:rPr lang="en" sz="4000" b="1" dirty="0">
                <a:solidFill>
                  <a:schemeClr val="bg1"/>
                </a:solidFill>
                <a:latin typeface="Quicksand" panose="020B0604020202020204" charset="0"/>
                <a:cs typeface="Calibri" panose="020F0502020204030204" pitchFamily="34" charset="0"/>
              </a:rPr>
              <a:t>CƠ SỞ DỮ LIỆU</a:t>
            </a:r>
            <a:endParaRPr sz="4000" b="1" dirty="0">
              <a:solidFill>
                <a:schemeClr val="bg1"/>
              </a:solidFill>
              <a:latin typeface="Quicksand" panose="020B0604020202020204" charset="0"/>
              <a:cs typeface="Calibri" panose="020F0502020204030204" pitchFamily="34" charset="0"/>
            </a:endParaRPr>
          </a:p>
        </p:txBody>
      </p:sp>
      <p:grpSp>
        <p:nvGrpSpPr>
          <p:cNvPr id="1679" name="Google Shape;1679;p60"/>
          <p:cNvGrpSpPr/>
          <p:nvPr/>
        </p:nvGrpSpPr>
        <p:grpSpPr>
          <a:xfrm>
            <a:off x="5338500" y="1269758"/>
            <a:ext cx="5117119" cy="3804580"/>
            <a:chOff x="5338500" y="1269758"/>
            <a:chExt cx="5117119" cy="3804580"/>
          </a:xfrm>
        </p:grpSpPr>
        <p:grpSp>
          <p:nvGrpSpPr>
            <p:cNvPr id="1680" name="Google Shape;1680;p60"/>
            <p:cNvGrpSpPr/>
            <p:nvPr/>
          </p:nvGrpSpPr>
          <p:grpSpPr>
            <a:xfrm>
              <a:off x="5455262" y="1269758"/>
              <a:ext cx="4739256" cy="3804580"/>
              <a:chOff x="492625" y="174055"/>
              <a:chExt cx="6376825" cy="5119188"/>
            </a:xfrm>
          </p:grpSpPr>
          <p:sp>
            <p:nvSpPr>
              <p:cNvPr id="1681" name="Google Shape;1681;p60"/>
              <p:cNvSpPr/>
              <p:nvPr/>
            </p:nvSpPr>
            <p:spPr>
              <a:xfrm>
                <a:off x="3241925" y="1323275"/>
                <a:ext cx="149525" cy="33750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1350" extrusionOk="0">
                    <a:moveTo>
                      <a:pt x="302" y="0"/>
                    </a:moveTo>
                    <a:cubicBezTo>
                      <a:pt x="160" y="0"/>
                      <a:pt x="44" y="108"/>
                      <a:pt x="23" y="254"/>
                    </a:cubicBezTo>
                    <a:cubicBezTo>
                      <a:pt x="0" y="414"/>
                      <a:pt x="115" y="551"/>
                      <a:pt x="274" y="574"/>
                    </a:cubicBezTo>
                    <a:lnTo>
                      <a:pt x="5638" y="1350"/>
                    </a:lnTo>
                    <a:lnTo>
                      <a:pt x="5684" y="1350"/>
                    </a:lnTo>
                    <a:cubicBezTo>
                      <a:pt x="5821" y="1350"/>
                      <a:pt x="5935" y="1236"/>
                      <a:pt x="5958" y="1099"/>
                    </a:cubicBezTo>
                    <a:cubicBezTo>
                      <a:pt x="5981" y="939"/>
                      <a:pt x="5867" y="802"/>
                      <a:pt x="5730" y="779"/>
                    </a:cubicBezTo>
                    <a:lnTo>
                      <a:pt x="343" y="3"/>
                    </a:lnTo>
                    <a:cubicBezTo>
                      <a:pt x="329" y="1"/>
                      <a:pt x="316" y="0"/>
                      <a:pt x="3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60"/>
              <p:cNvSpPr/>
              <p:nvPr/>
            </p:nvSpPr>
            <p:spPr>
              <a:xfrm>
                <a:off x="3021644" y="5055609"/>
                <a:ext cx="122725" cy="98600"/>
              </a:xfrm>
              <a:custGeom>
                <a:avLst/>
                <a:gdLst/>
                <a:ahLst/>
                <a:cxnLst/>
                <a:rect l="l" t="t" r="r" b="b"/>
                <a:pathLst>
                  <a:path w="4909" h="3944" extrusionOk="0">
                    <a:moveTo>
                      <a:pt x="322" y="0"/>
                    </a:moveTo>
                    <a:cubicBezTo>
                      <a:pt x="243" y="0"/>
                      <a:pt x="165" y="34"/>
                      <a:pt x="115" y="109"/>
                    </a:cubicBezTo>
                    <a:cubicBezTo>
                      <a:pt x="1" y="223"/>
                      <a:pt x="23" y="406"/>
                      <a:pt x="160" y="497"/>
                    </a:cubicBezTo>
                    <a:lnTo>
                      <a:pt x="4406" y="3876"/>
                    </a:lnTo>
                    <a:cubicBezTo>
                      <a:pt x="4452" y="3921"/>
                      <a:pt x="4520" y="3944"/>
                      <a:pt x="4589" y="3944"/>
                    </a:cubicBezTo>
                    <a:cubicBezTo>
                      <a:pt x="4680" y="3944"/>
                      <a:pt x="4748" y="3898"/>
                      <a:pt x="4817" y="3830"/>
                    </a:cubicBezTo>
                    <a:cubicBezTo>
                      <a:pt x="4908" y="3716"/>
                      <a:pt x="4885" y="3533"/>
                      <a:pt x="4771" y="3419"/>
                    </a:cubicBezTo>
                    <a:lnTo>
                      <a:pt x="503" y="64"/>
                    </a:lnTo>
                    <a:cubicBezTo>
                      <a:pt x="451" y="23"/>
                      <a:pt x="386" y="0"/>
                      <a:pt x="3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60"/>
              <p:cNvSpPr/>
              <p:nvPr/>
            </p:nvSpPr>
            <p:spPr>
              <a:xfrm>
                <a:off x="4444250" y="635625"/>
                <a:ext cx="74775" cy="136525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5461" extrusionOk="0">
                    <a:moveTo>
                      <a:pt x="310" y="1"/>
                    </a:moveTo>
                    <a:cubicBezTo>
                      <a:pt x="269" y="1"/>
                      <a:pt x="226" y="9"/>
                      <a:pt x="183" y="28"/>
                    </a:cubicBezTo>
                    <a:cubicBezTo>
                      <a:pt x="46" y="96"/>
                      <a:pt x="0" y="279"/>
                      <a:pt x="69" y="416"/>
                    </a:cubicBezTo>
                    <a:lnTo>
                      <a:pt x="2420" y="5300"/>
                    </a:lnTo>
                    <a:cubicBezTo>
                      <a:pt x="2465" y="5414"/>
                      <a:pt x="2557" y="5460"/>
                      <a:pt x="2671" y="5460"/>
                    </a:cubicBezTo>
                    <a:cubicBezTo>
                      <a:pt x="2717" y="5460"/>
                      <a:pt x="2762" y="5460"/>
                      <a:pt x="2808" y="5437"/>
                    </a:cubicBezTo>
                    <a:cubicBezTo>
                      <a:pt x="2945" y="5369"/>
                      <a:pt x="2990" y="5209"/>
                      <a:pt x="2922" y="5049"/>
                    </a:cubicBezTo>
                    <a:lnTo>
                      <a:pt x="571" y="165"/>
                    </a:lnTo>
                    <a:cubicBezTo>
                      <a:pt x="521" y="64"/>
                      <a:pt x="422" y="1"/>
                      <a:pt x="3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60"/>
              <p:cNvSpPr/>
              <p:nvPr/>
            </p:nvSpPr>
            <p:spPr>
              <a:xfrm>
                <a:off x="579925" y="2930925"/>
                <a:ext cx="122700" cy="98625"/>
              </a:xfrm>
              <a:custGeom>
                <a:avLst/>
                <a:gdLst/>
                <a:ahLst/>
                <a:cxnLst/>
                <a:rect l="l" t="t" r="r" b="b"/>
                <a:pathLst>
                  <a:path w="4908" h="3945" extrusionOk="0">
                    <a:moveTo>
                      <a:pt x="320" y="1"/>
                    </a:moveTo>
                    <a:cubicBezTo>
                      <a:pt x="238" y="1"/>
                      <a:pt x="154" y="35"/>
                      <a:pt x="92" y="110"/>
                    </a:cubicBezTo>
                    <a:cubicBezTo>
                      <a:pt x="0" y="224"/>
                      <a:pt x="23" y="407"/>
                      <a:pt x="137" y="498"/>
                    </a:cubicBezTo>
                    <a:lnTo>
                      <a:pt x="4406" y="3876"/>
                    </a:lnTo>
                    <a:cubicBezTo>
                      <a:pt x="4451" y="3922"/>
                      <a:pt x="4520" y="3945"/>
                      <a:pt x="4588" y="3945"/>
                    </a:cubicBezTo>
                    <a:cubicBezTo>
                      <a:pt x="4657" y="3945"/>
                      <a:pt x="4748" y="3899"/>
                      <a:pt x="4794" y="3831"/>
                    </a:cubicBezTo>
                    <a:cubicBezTo>
                      <a:pt x="4908" y="3717"/>
                      <a:pt x="4885" y="3534"/>
                      <a:pt x="4748" y="3420"/>
                    </a:cubicBezTo>
                    <a:lnTo>
                      <a:pt x="503" y="65"/>
                    </a:lnTo>
                    <a:cubicBezTo>
                      <a:pt x="451" y="23"/>
                      <a:pt x="386" y="1"/>
                      <a:pt x="3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60"/>
              <p:cNvSpPr/>
              <p:nvPr/>
            </p:nvSpPr>
            <p:spPr>
              <a:xfrm>
                <a:off x="6695950" y="3134175"/>
                <a:ext cx="1438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2389" extrusionOk="0">
                    <a:moveTo>
                      <a:pt x="5428" y="1"/>
                    </a:moveTo>
                    <a:cubicBezTo>
                      <a:pt x="5399" y="1"/>
                      <a:pt x="5370" y="5"/>
                      <a:pt x="5342" y="15"/>
                    </a:cubicBezTo>
                    <a:lnTo>
                      <a:pt x="229" y="1841"/>
                    </a:lnTo>
                    <a:cubicBezTo>
                      <a:pt x="69" y="1886"/>
                      <a:pt x="1" y="2046"/>
                      <a:pt x="47" y="2206"/>
                    </a:cubicBezTo>
                    <a:cubicBezTo>
                      <a:pt x="92" y="2320"/>
                      <a:pt x="206" y="2388"/>
                      <a:pt x="321" y="2388"/>
                    </a:cubicBezTo>
                    <a:cubicBezTo>
                      <a:pt x="343" y="2388"/>
                      <a:pt x="389" y="2388"/>
                      <a:pt x="412" y="2366"/>
                    </a:cubicBezTo>
                    <a:lnTo>
                      <a:pt x="5525" y="562"/>
                    </a:lnTo>
                    <a:cubicBezTo>
                      <a:pt x="5684" y="494"/>
                      <a:pt x="5753" y="334"/>
                      <a:pt x="5707" y="197"/>
                    </a:cubicBezTo>
                    <a:cubicBezTo>
                      <a:pt x="5653" y="70"/>
                      <a:pt x="5541" y="1"/>
                      <a:pt x="54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60"/>
              <p:cNvSpPr/>
              <p:nvPr/>
            </p:nvSpPr>
            <p:spPr>
              <a:xfrm>
                <a:off x="5039975" y="4862325"/>
                <a:ext cx="46250" cy="146750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5870" extrusionOk="0">
                    <a:moveTo>
                      <a:pt x="300" y="0"/>
                    </a:moveTo>
                    <a:cubicBezTo>
                      <a:pt x="284" y="0"/>
                      <a:pt x="268" y="1"/>
                      <a:pt x="252" y="4"/>
                    </a:cubicBezTo>
                    <a:cubicBezTo>
                      <a:pt x="92" y="49"/>
                      <a:pt x="1" y="209"/>
                      <a:pt x="47" y="346"/>
                    </a:cubicBezTo>
                    <a:lnTo>
                      <a:pt x="1256" y="5641"/>
                    </a:lnTo>
                    <a:cubicBezTo>
                      <a:pt x="1302" y="5778"/>
                      <a:pt x="1416" y="5870"/>
                      <a:pt x="1530" y="5870"/>
                    </a:cubicBezTo>
                    <a:cubicBezTo>
                      <a:pt x="1553" y="5870"/>
                      <a:pt x="1576" y="5870"/>
                      <a:pt x="1599" y="5847"/>
                    </a:cubicBezTo>
                    <a:cubicBezTo>
                      <a:pt x="1759" y="5824"/>
                      <a:pt x="1850" y="5664"/>
                      <a:pt x="1827" y="5504"/>
                    </a:cubicBezTo>
                    <a:lnTo>
                      <a:pt x="594" y="232"/>
                    </a:lnTo>
                    <a:cubicBezTo>
                      <a:pt x="553" y="88"/>
                      <a:pt x="439" y="0"/>
                      <a:pt x="3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60"/>
              <p:cNvSpPr/>
              <p:nvPr/>
            </p:nvSpPr>
            <p:spPr>
              <a:xfrm>
                <a:off x="1269825" y="4614525"/>
                <a:ext cx="76475" cy="13605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5442" extrusionOk="0">
                    <a:moveTo>
                      <a:pt x="2718" y="1"/>
                    </a:moveTo>
                    <a:cubicBezTo>
                      <a:pt x="2614" y="1"/>
                      <a:pt x="2513" y="52"/>
                      <a:pt x="2465" y="146"/>
                    </a:cubicBezTo>
                    <a:lnTo>
                      <a:pt x="69" y="5031"/>
                    </a:lnTo>
                    <a:cubicBezTo>
                      <a:pt x="0" y="5168"/>
                      <a:pt x="69" y="5328"/>
                      <a:pt x="206" y="5396"/>
                    </a:cubicBezTo>
                    <a:cubicBezTo>
                      <a:pt x="251" y="5419"/>
                      <a:pt x="297" y="5442"/>
                      <a:pt x="343" y="5442"/>
                    </a:cubicBezTo>
                    <a:cubicBezTo>
                      <a:pt x="434" y="5442"/>
                      <a:pt x="548" y="5373"/>
                      <a:pt x="594" y="5282"/>
                    </a:cubicBezTo>
                    <a:lnTo>
                      <a:pt x="2990" y="397"/>
                    </a:lnTo>
                    <a:cubicBezTo>
                      <a:pt x="3059" y="260"/>
                      <a:pt x="2990" y="101"/>
                      <a:pt x="2853" y="32"/>
                    </a:cubicBezTo>
                    <a:cubicBezTo>
                      <a:pt x="2811" y="11"/>
                      <a:pt x="2764" y="1"/>
                      <a:pt x="2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60"/>
              <p:cNvSpPr/>
              <p:nvPr/>
            </p:nvSpPr>
            <p:spPr>
              <a:xfrm>
                <a:off x="6793550" y="1389425"/>
                <a:ext cx="75900" cy="135950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5438" extrusionOk="0">
                    <a:moveTo>
                      <a:pt x="2736" y="1"/>
                    </a:moveTo>
                    <a:cubicBezTo>
                      <a:pt x="2627" y="1"/>
                      <a:pt x="2515" y="65"/>
                      <a:pt x="2465" y="165"/>
                    </a:cubicBezTo>
                    <a:lnTo>
                      <a:pt x="69" y="5027"/>
                    </a:lnTo>
                    <a:cubicBezTo>
                      <a:pt x="0" y="5164"/>
                      <a:pt x="69" y="5346"/>
                      <a:pt x="206" y="5415"/>
                    </a:cubicBezTo>
                    <a:cubicBezTo>
                      <a:pt x="251" y="5437"/>
                      <a:pt x="297" y="5437"/>
                      <a:pt x="320" y="5437"/>
                    </a:cubicBezTo>
                    <a:cubicBezTo>
                      <a:pt x="434" y="5437"/>
                      <a:pt x="525" y="5392"/>
                      <a:pt x="594" y="5278"/>
                    </a:cubicBezTo>
                    <a:lnTo>
                      <a:pt x="2967" y="416"/>
                    </a:lnTo>
                    <a:cubicBezTo>
                      <a:pt x="3036" y="279"/>
                      <a:pt x="2990" y="96"/>
                      <a:pt x="2853" y="28"/>
                    </a:cubicBezTo>
                    <a:cubicBezTo>
                      <a:pt x="2817" y="9"/>
                      <a:pt x="2777" y="1"/>
                      <a:pt x="273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60"/>
              <p:cNvSpPr/>
              <p:nvPr/>
            </p:nvSpPr>
            <p:spPr>
              <a:xfrm>
                <a:off x="1094625" y="2300825"/>
                <a:ext cx="74775" cy="74800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2992" extrusionOk="0">
                    <a:moveTo>
                      <a:pt x="1484" y="572"/>
                    </a:moveTo>
                    <a:cubicBezTo>
                      <a:pt x="2009" y="572"/>
                      <a:pt x="2420" y="982"/>
                      <a:pt x="2420" y="1485"/>
                    </a:cubicBezTo>
                    <a:cubicBezTo>
                      <a:pt x="2420" y="2010"/>
                      <a:pt x="2009" y="2420"/>
                      <a:pt x="1484" y="2420"/>
                    </a:cubicBezTo>
                    <a:cubicBezTo>
                      <a:pt x="982" y="2420"/>
                      <a:pt x="571" y="2010"/>
                      <a:pt x="571" y="1485"/>
                    </a:cubicBezTo>
                    <a:cubicBezTo>
                      <a:pt x="571" y="982"/>
                      <a:pt x="982" y="572"/>
                      <a:pt x="1484" y="572"/>
                    </a:cubicBezTo>
                    <a:close/>
                    <a:moveTo>
                      <a:pt x="1484" y="1"/>
                    </a:moveTo>
                    <a:cubicBezTo>
                      <a:pt x="663" y="1"/>
                      <a:pt x="1" y="663"/>
                      <a:pt x="1" y="1485"/>
                    </a:cubicBezTo>
                    <a:cubicBezTo>
                      <a:pt x="1" y="2306"/>
                      <a:pt x="663" y="2991"/>
                      <a:pt x="1484" y="2991"/>
                    </a:cubicBezTo>
                    <a:cubicBezTo>
                      <a:pt x="2306" y="2991"/>
                      <a:pt x="2991" y="2306"/>
                      <a:pt x="2991" y="1485"/>
                    </a:cubicBezTo>
                    <a:cubicBezTo>
                      <a:pt x="2991" y="663"/>
                      <a:pt x="2306" y="1"/>
                      <a:pt x="14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60"/>
              <p:cNvSpPr/>
              <p:nvPr/>
            </p:nvSpPr>
            <p:spPr>
              <a:xfrm>
                <a:off x="5709061" y="5218468"/>
                <a:ext cx="74200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91" extrusionOk="0">
                    <a:moveTo>
                      <a:pt x="1484" y="571"/>
                    </a:moveTo>
                    <a:cubicBezTo>
                      <a:pt x="1986" y="571"/>
                      <a:pt x="2397" y="982"/>
                      <a:pt x="2397" y="1507"/>
                    </a:cubicBezTo>
                    <a:cubicBezTo>
                      <a:pt x="2397" y="2009"/>
                      <a:pt x="1986" y="2420"/>
                      <a:pt x="1484" y="2420"/>
                    </a:cubicBezTo>
                    <a:cubicBezTo>
                      <a:pt x="982" y="2420"/>
                      <a:pt x="571" y="2009"/>
                      <a:pt x="571" y="1507"/>
                    </a:cubicBezTo>
                    <a:cubicBezTo>
                      <a:pt x="571" y="982"/>
                      <a:pt x="982" y="571"/>
                      <a:pt x="1484" y="571"/>
                    </a:cubicBezTo>
                    <a:close/>
                    <a:moveTo>
                      <a:pt x="1484" y="1"/>
                    </a:moveTo>
                    <a:cubicBezTo>
                      <a:pt x="663" y="1"/>
                      <a:pt x="1" y="686"/>
                      <a:pt x="1" y="1507"/>
                    </a:cubicBezTo>
                    <a:cubicBezTo>
                      <a:pt x="1" y="2329"/>
                      <a:pt x="663" y="2991"/>
                      <a:pt x="1484" y="2991"/>
                    </a:cubicBezTo>
                    <a:cubicBezTo>
                      <a:pt x="2306" y="2991"/>
                      <a:pt x="2968" y="2329"/>
                      <a:pt x="2968" y="1507"/>
                    </a:cubicBezTo>
                    <a:cubicBezTo>
                      <a:pt x="2968" y="686"/>
                      <a:pt x="2306" y="1"/>
                      <a:pt x="14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60"/>
              <p:cNvSpPr/>
              <p:nvPr/>
            </p:nvSpPr>
            <p:spPr>
              <a:xfrm>
                <a:off x="1498650" y="856000"/>
                <a:ext cx="74775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2968" extrusionOk="0">
                    <a:moveTo>
                      <a:pt x="1484" y="571"/>
                    </a:moveTo>
                    <a:cubicBezTo>
                      <a:pt x="2009" y="571"/>
                      <a:pt x="2420" y="982"/>
                      <a:pt x="2420" y="1484"/>
                    </a:cubicBezTo>
                    <a:cubicBezTo>
                      <a:pt x="2420" y="1986"/>
                      <a:pt x="2009" y="2397"/>
                      <a:pt x="1484" y="2397"/>
                    </a:cubicBezTo>
                    <a:cubicBezTo>
                      <a:pt x="982" y="2397"/>
                      <a:pt x="571" y="1986"/>
                      <a:pt x="571" y="1484"/>
                    </a:cubicBezTo>
                    <a:cubicBezTo>
                      <a:pt x="571" y="982"/>
                      <a:pt x="982" y="571"/>
                      <a:pt x="1484" y="571"/>
                    </a:cubicBezTo>
                    <a:close/>
                    <a:moveTo>
                      <a:pt x="1484" y="0"/>
                    </a:moveTo>
                    <a:cubicBezTo>
                      <a:pt x="662" y="0"/>
                      <a:pt x="0" y="662"/>
                      <a:pt x="0" y="1484"/>
                    </a:cubicBezTo>
                    <a:cubicBezTo>
                      <a:pt x="0" y="2306"/>
                      <a:pt x="662" y="2968"/>
                      <a:pt x="1484" y="2968"/>
                    </a:cubicBezTo>
                    <a:cubicBezTo>
                      <a:pt x="2305" y="2968"/>
                      <a:pt x="2990" y="2306"/>
                      <a:pt x="2990" y="1484"/>
                    </a:cubicBezTo>
                    <a:cubicBezTo>
                      <a:pt x="2990" y="662"/>
                      <a:pt x="2305" y="0"/>
                      <a:pt x="14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60"/>
              <p:cNvSpPr/>
              <p:nvPr/>
            </p:nvSpPr>
            <p:spPr>
              <a:xfrm>
                <a:off x="603900" y="4193050"/>
                <a:ext cx="74775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2968" extrusionOk="0">
                    <a:moveTo>
                      <a:pt x="1484" y="571"/>
                    </a:moveTo>
                    <a:cubicBezTo>
                      <a:pt x="2009" y="571"/>
                      <a:pt x="2420" y="982"/>
                      <a:pt x="2420" y="1484"/>
                    </a:cubicBezTo>
                    <a:cubicBezTo>
                      <a:pt x="2420" y="1986"/>
                      <a:pt x="2009" y="2397"/>
                      <a:pt x="1484" y="2397"/>
                    </a:cubicBezTo>
                    <a:cubicBezTo>
                      <a:pt x="982" y="2397"/>
                      <a:pt x="571" y="1986"/>
                      <a:pt x="571" y="1484"/>
                    </a:cubicBezTo>
                    <a:cubicBezTo>
                      <a:pt x="571" y="982"/>
                      <a:pt x="982" y="571"/>
                      <a:pt x="1484" y="571"/>
                    </a:cubicBezTo>
                    <a:close/>
                    <a:moveTo>
                      <a:pt x="1484" y="1"/>
                    </a:moveTo>
                    <a:cubicBezTo>
                      <a:pt x="662" y="1"/>
                      <a:pt x="0" y="662"/>
                      <a:pt x="0" y="1484"/>
                    </a:cubicBezTo>
                    <a:cubicBezTo>
                      <a:pt x="0" y="2306"/>
                      <a:pt x="662" y="2968"/>
                      <a:pt x="1484" y="2968"/>
                    </a:cubicBezTo>
                    <a:cubicBezTo>
                      <a:pt x="2305" y="2968"/>
                      <a:pt x="2990" y="2306"/>
                      <a:pt x="2990" y="1484"/>
                    </a:cubicBezTo>
                    <a:cubicBezTo>
                      <a:pt x="2990" y="662"/>
                      <a:pt x="2305" y="1"/>
                      <a:pt x="14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60"/>
              <p:cNvSpPr/>
              <p:nvPr/>
            </p:nvSpPr>
            <p:spPr>
              <a:xfrm>
                <a:off x="6247450" y="795500"/>
                <a:ext cx="74200" cy="748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92" extrusionOk="0">
                    <a:moveTo>
                      <a:pt x="1484" y="572"/>
                    </a:moveTo>
                    <a:cubicBezTo>
                      <a:pt x="1986" y="572"/>
                      <a:pt x="2397" y="982"/>
                      <a:pt x="2397" y="1485"/>
                    </a:cubicBezTo>
                    <a:cubicBezTo>
                      <a:pt x="2397" y="2010"/>
                      <a:pt x="1986" y="2420"/>
                      <a:pt x="1484" y="2420"/>
                    </a:cubicBezTo>
                    <a:cubicBezTo>
                      <a:pt x="982" y="2420"/>
                      <a:pt x="571" y="2010"/>
                      <a:pt x="571" y="1485"/>
                    </a:cubicBezTo>
                    <a:cubicBezTo>
                      <a:pt x="571" y="982"/>
                      <a:pt x="982" y="572"/>
                      <a:pt x="1484" y="572"/>
                    </a:cubicBezTo>
                    <a:close/>
                    <a:moveTo>
                      <a:pt x="1484" y="1"/>
                    </a:moveTo>
                    <a:cubicBezTo>
                      <a:pt x="662" y="1"/>
                      <a:pt x="0" y="663"/>
                      <a:pt x="0" y="1485"/>
                    </a:cubicBezTo>
                    <a:cubicBezTo>
                      <a:pt x="0" y="2306"/>
                      <a:pt x="662" y="2991"/>
                      <a:pt x="1484" y="2991"/>
                    </a:cubicBezTo>
                    <a:cubicBezTo>
                      <a:pt x="2306" y="2991"/>
                      <a:pt x="2968" y="2306"/>
                      <a:pt x="2968" y="1485"/>
                    </a:cubicBezTo>
                    <a:cubicBezTo>
                      <a:pt x="2968" y="663"/>
                      <a:pt x="2306" y="1"/>
                      <a:pt x="14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60"/>
              <p:cNvSpPr/>
              <p:nvPr/>
            </p:nvSpPr>
            <p:spPr>
              <a:xfrm>
                <a:off x="3710975" y="885675"/>
                <a:ext cx="7477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2991" extrusionOk="0">
                    <a:moveTo>
                      <a:pt x="1484" y="571"/>
                    </a:moveTo>
                    <a:cubicBezTo>
                      <a:pt x="2009" y="571"/>
                      <a:pt x="2420" y="982"/>
                      <a:pt x="2420" y="1507"/>
                    </a:cubicBezTo>
                    <a:cubicBezTo>
                      <a:pt x="2420" y="2009"/>
                      <a:pt x="2009" y="2420"/>
                      <a:pt x="1484" y="2420"/>
                    </a:cubicBezTo>
                    <a:cubicBezTo>
                      <a:pt x="982" y="2420"/>
                      <a:pt x="571" y="2009"/>
                      <a:pt x="571" y="1507"/>
                    </a:cubicBezTo>
                    <a:cubicBezTo>
                      <a:pt x="571" y="982"/>
                      <a:pt x="982" y="571"/>
                      <a:pt x="1484" y="571"/>
                    </a:cubicBezTo>
                    <a:close/>
                    <a:moveTo>
                      <a:pt x="1484" y="0"/>
                    </a:moveTo>
                    <a:cubicBezTo>
                      <a:pt x="663" y="0"/>
                      <a:pt x="1" y="685"/>
                      <a:pt x="1" y="1507"/>
                    </a:cubicBezTo>
                    <a:cubicBezTo>
                      <a:pt x="1" y="2328"/>
                      <a:pt x="663" y="2990"/>
                      <a:pt x="1484" y="2990"/>
                    </a:cubicBezTo>
                    <a:cubicBezTo>
                      <a:pt x="2306" y="2990"/>
                      <a:pt x="2991" y="2328"/>
                      <a:pt x="2991" y="1507"/>
                    </a:cubicBezTo>
                    <a:cubicBezTo>
                      <a:pt x="2991" y="685"/>
                      <a:pt x="2306" y="0"/>
                      <a:pt x="14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60"/>
              <p:cNvSpPr/>
              <p:nvPr/>
            </p:nvSpPr>
            <p:spPr>
              <a:xfrm>
                <a:off x="1816475" y="4928600"/>
                <a:ext cx="74775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2968" extrusionOk="0">
                    <a:moveTo>
                      <a:pt x="1507" y="571"/>
                    </a:moveTo>
                    <a:cubicBezTo>
                      <a:pt x="2009" y="571"/>
                      <a:pt x="2420" y="982"/>
                      <a:pt x="2420" y="1484"/>
                    </a:cubicBezTo>
                    <a:cubicBezTo>
                      <a:pt x="2420" y="1986"/>
                      <a:pt x="2009" y="2397"/>
                      <a:pt x="1507" y="2397"/>
                    </a:cubicBezTo>
                    <a:cubicBezTo>
                      <a:pt x="982" y="2397"/>
                      <a:pt x="571" y="1986"/>
                      <a:pt x="571" y="1484"/>
                    </a:cubicBezTo>
                    <a:cubicBezTo>
                      <a:pt x="571" y="982"/>
                      <a:pt x="982" y="571"/>
                      <a:pt x="1507" y="571"/>
                    </a:cubicBezTo>
                    <a:close/>
                    <a:moveTo>
                      <a:pt x="1507" y="0"/>
                    </a:moveTo>
                    <a:cubicBezTo>
                      <a:pt x="686" y="0"/>
                      <a:pt x="1" y="662"/>
                      <a:pt x="1" y="1484"/>
                    </a:cubicBezTo>
                    <a:cubicBezTo>
                      <a:pt x="1" y="2306"/>
                      <a:pt x="686" y="2968"/>
                      <a:pt x="1507" y="2968"/>
                    </a:cubicBezTo>
                    <a:cubicBezTo>
                      <a:pt x="2306" y="2968"/>
                      <a:pt x="2991" y="2306"/>
                      <a:pt x="2991" y="1484"/>
                    </a:cubicBezTo>
                    <a:cubicBezTo>
                      <a:pt x="2991" y="662"/>
                      <a:pt x="2306" y="0"/>
                      <a:pt x="15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60"/>
              <p:cNvSpPr/>
              <p:nvPr/>
            </p:nvSpPr>
            <p:spPr>
              <a:xfrm>
                <a:off x="5183876" y="174055"/>
                <a:ext cx="74200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91" extrusionOk="0">
                    <a:moveTo>
                      <a:pt x="1484" y="571"/>
                    </a:moveTo>
                    <a:cubicBezTo>
                      <a:pt x="1986" y="571"/>
                      <a:pt x="2397" y="982"/>
                      <a:pt x="2397" y="1484"/>
                    </a:cubicBezTo>
                    <a:cubicBezTo>
                      <a:pt x="2397" y="2009"/>
                      <a:pt x="1986" y="2420"/>
                      <a:pt x="1484" y="2420"/>
                    </a:cubicBezTo>
                    <a:cubicBezTo>
                      <a:pt x="982" y="2420"/>
                      <a:pt x="571" y="2009"/>
                      <a:pt x="571" y="1484"/>
                    </a:cubicBezTo>
                    <a:cubicBezTo>
                      <a:pt x="571" y="982"/>
                      <a:pt x="982" y="571"/>
                      <a:pt x="1484" y="571"/>
                    </a:cubicBezTo>
                    <a:close/>
                    <a:moveTo>
                      <a:pt x="1484" y="1"/>
                    </a:moveTo>
                    <a:cubicBezTo>
                      <a:pt x="663" y="1"/>
                      <a:pt x="1" y="685"/>
                      <a:pt x="1" y="1484"/>
                    </a:cubicBezTo>
                    <a:cubicBezTo>
                      <a:pt x="1" y="2306"/>
                      <a:pt x="663" y="2991"/>
                      <a:pt x="1484" y="2991"/>
                    </a:cubicBezTo>
                    <a:cubicBezTo>
                      <a:pt x="2306" y="2991"/>
                      <a:pt x="2968" y="2306"/>
                      <a:pt x="2968" y="1484"/>
                    </a:cubicBezTo>
                    <a:cubicBezTo>
                      <a:pt x="2968" y="685"/>
                      <a:pt x="2306" y="1"/>
                      <a:pt x="14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60"/>
              <p:cNvSpPr/>
              <p:nvPr/>
            </p:nvSpPr>
            <p:spPr>
              <a:xfrm>
                <a:off x="5536161" y="4856289"/>
                <a:ext cx="28550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136" extrusionOk="0">
                    <a:moveTo>
                      <a:pt x="560" y="0"/>
                    </a:moveTo>
                    <a:cubicBezTo>
                      <a:pt x="411" y="0"/>
                      <a:pt x="263" y="52"/>
                      <a:pt x="160" y="154"/>
                    </a:cubicBezTo>
                    <a:cubicBezTo>
                      <a:pt x="46" y="269"/>
                      <a:pt x="1" y="428"/>
                      <a:pt x="1" y="565"/>
                    </a:cubicBezTo>
                    <a:cubicBezTo>
                      <a:pt x="1" y="634"/>
                      <a:pt x="1" y="725"/>
                      <a:pt x="46" y="794"/>
                    </a:cubicBezTo>
                    <a:cubicBezTo>
                      <a:pt x="69" y="862"/>
                      <a:pt x="115" y="908"/>
                      <a:pt x="160" y="976"/>
                    </a:cubicBezTo>
                    <a:cubicBezTo>
                      <a:pt x="275" y="1090"/>
                      <a:pt x="411" y="1136"/>
                      <a:pt x="571" y="1136"/>
                    </a:cubicBezTo>
                    <a:cubicBezTo>
                      <a:pt x="640" y="1136"/>
                      <a:pt x="708" y="1113"/>
                      <a:pt x="777" y="1090"/>
                    </a:cubicBezTo>
                    <a:cubicBezTo>
                      <a:pt x="845" y="1067"/>
                      <a:pt x="914" y="1022"/>
                      <a:pt x="959" y="976"/>
                    </a:cubicBezTo>
                    <a:cubicBezTo>
                      <a:pt x="1073" y="862"/>
                      <a:pt x="1142" y="725"/>
                      <a:pt x="1142" y="565"/>
                    </a:cubicBezTo>
                    <a:cubicBezTo>
                      <a:pt x="1142" y="428"/>
                      <a:pt x="1073" y="269"/>
                      <a:pt x="959" y="154"/>
                    </a:cubicBezTo>
                    <a:cubicBezTo>
                      <a:pt x="857" y="52"/>
                      <a:pt x="708" y="0"/>
                      <a:pt x="5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60"/>
              <p:cNvSpPr/>
              <p:nvPr/>
            </p:nvSpPr>
            <p:spPr>
              <a:xfrm>
                <a:off x="680350" y="2063100"/>
                <a:ext cx="285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156" extrusionOk="0">
                    <a:moveTo>
                      <a:pt x="549" y="1"/>
                    </a:moveTo>
                    <a:cubicBezTo>
                      <a:pt x="406" y="1"/>
                      <a:pt x="269" y="66"/>
                      <a:pt x="160" y="174"/>
                    </a:cubicBezTo>
                    <a:cubicBezTo>
                      <a:pt x="46" y="289"/>
                      <a:pt x="1" y="426"/>
                      <a:pt x="1" y="585"/>
                    </a:cubicBezTo>
                    <a:cubicBezTo>
                      <a:pt x="1" y="722"/>
                      <a:pt x="46" y="882"/>
                      <a:pt x="160" y="973"/>
                    </a:cubicBezTo>
                    <a:cubicBezTo>
                      <a:pt x="275" y="1087"/>
                      <a:pt x="411" y="1156"/>
                      <a:pt x="571" y="1156"/>
                    </a:cubicBezTo>
                    <a:cubicBezTo>
                      <a:pt x="594" y="1156"/>
                      <a:pt x="640" y="1133"/>
                      <a:pt x="663" y="1133"/>
                    </a:cubicBezTo>
                    <a:cubicBezTo>
                      <a:pt x="708" y="1133"/>
                      <a:pt x="754" y="1110"/>
                      <a:pt x="777" y="1110"/>
                    </a:cubicBezTo>
                    <a:cubicBezTo>
                      <a:pt x="822" y="1087"/>
                      <a:pt x="845" y="1065"/>
                      <a:pt x="868" y="1042"/>
                    </a:cubicBezTo>
                    <a:cubicBezTo>
                      <a:pt x="914" y="1019"/>
                      <a:pt x="936" y="996"/>
                      <a:pt x="959" y="973"/>
                    </a:cubicBezTo>
                    <a:cubicBezTo>
                      <a:pt x="1073" y="882"/>
                      <a:pt x="1142" y="722"/>
                      <a:pt x="1142" y="585"/>
                    </a:cubicBezTo>
                    <a:cubicBezTo>
                      <a:pt x="1142" y="426"/>
                      <a:pt x="1073" y="289"/>
                      <a:pt x="959" y="174"/>
                    </a:cubicBezTo>
                    <a:cubicBezTo>
                      <a:pt x="936" y="152"/>
                      <a:pt x="914" y="129"/>
                      <a:pt x="868" y="106"/>
                    </a:cubicBezTo>
                    <a:cubicBezTo>
                      <a:pt x="845" y="83"/>
                      <a:pt x="822" y="60"/>
                      <a:pt x="777" y="37"/>
                    </a:cubicBezTo>
                    <a:cubicBezTo>
                      <a:pt x="754" y="37"/>
                      <a:pt x="708" y="15"/>
                      <a:pt x="663" y="15"/>
                    </a:cubicBezTo>
                    <a:cubicBezTo>
                      <a:pt x="624" y="5"/>
                      <a:pt x="586" y="1"/>
                      <a:pt x="5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60"/>
              <p:cNvSpPr/>
              <p:nvPr/>
            </p:nvSpPr>
            <p:spPr>
              <a:xfrm>
                <a:off x="5498775" y="818475"/>
                <a:ext cx="28550" cy="2842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137" extrusionOk="0">
                    <a:moveTo>
                      <a:pt x="571" y="1"/>
                    </a:moveTo>
                    <a:cubicBezTo>
                      <a:pt x="531" y="1"/>
                      <a:pt x="491" y="6"/>
                      <a:pt x="457" y="18"/>
                    </a:cubicBezTo>
                    <a:cubicBezTo>
                      <a:pt x="411" y="18"/>
                      <a:pt x="389" y="41"/>
                      <a:pt x="343" y="41"/>
                    </a:cubicBezTo>
                    <a:cubicBezTo>
                      <a:pt x="320" y="63"/>
                      <a:pt x="274" y="86"/>
                      <a:pt x="252" y="109"/>
                    </a:cubicBezTo>
                    <a:cubicBezTo>
                      <a:pt x="229" y="109"/>
                      <a:pt x="183" y="132"/>
                      <a:pt x="160" y="178"/>
                    </a:cubicBezTo>
                    <a:cubicBezTo>
                      <a:pt x="46" y="269"/>
                      <a:pt x="0" y="429"/>
                      <a:pt x="0" y="566"/>
                    </a:cubicBezTo>
                    <a:cubicBezTo>
                      <a:pt x="0" y="725"/>
                      <a:pt x="46" y="862"/>
                      <a:pt x="160" y="976"/>
                    </a:cubicBezTo>
                    <a:cubicBezTo>
                      <a:pt x="183" y="999"/>
                      <a:pt x="229" y="1022"/>
                      <a:pt x="252" y="1045"/>
                    </a:cubicBezTo>
                    <a:cubicBezTo>
                      <a:pt x="274" y="1068"/>
                      <a:pt x="320" y="1091"/>
                      <a:pt x="343" y="1091"/>
                    </a:cubicBezTo>
                    <a:cubicBezTo>
                      <a:pt x="389" y="1113"/>
                      <a:pt x="411" y="1136"/>
                      <a:pt x="457" y="1136"/>
                    </a:cubicBezTo>
                    <a:lnTo>
                      <a:pt x="685" y="1136"/>
                    </a:lnTo>
                    <a:cubicBezTo>
                      <a:pt x="708" y="1136"/>
                      <a:pt x="754" y="1113"/>
                      <a:pt x="777" y="1091"/>
                    </a:cubicBezTo>
                    <a:cubicBezTo>
                      <a:pt x="822" y="1091"/>
                      <a:pt x="845" y="1068"/>
                      <a:pt x="891" y="1045"/>
                    </a:cubicBezTo>
                    <a:cubicBezTo>
                      <a:pt x="914" y="1022"/>
                      <a:pt x="936" y="999"/>
                      <a:pt x="982" y="976"/>
                    </a:cubicBezTo>
                    <a:cubicBezTo>
                      <a:pt x="1073" y="862"/>
                      <a:pt x="1142" y="725"/>
                      <a:pt x="1142" y="566"/>
                    </a:cubicBezTo>
                    <a:cubicBezTo>
                      <a:pt x="1142" y="429"/>
                      <a:pt x="1073" y="269"/>
                      <a:pt x="982" y="178"/>
                    </a:cubicBezTo>
                    <a:cubicBezTo>
                      <a:pt x="936" y="132"/>
                      <a:pt x="914" y="109"/>
                      <a:pt x="891" y="109"/>
                    </a:cubicBezTo>
                    <a:cubicBezTo>
                      <a:pt x="845" y="86"/>
                      <a:pt x="822" y="63"/>
                      <a:pt x="777" y="41"/>
                    </a:cubicBezTo>
                    <a:cubicBezTo>
                      <a:pt x="754" y="41"/>
                      <a:pt x="708" y="18"/>
                      <a:pt x="685" y="18"/>
                    </a:cubicBezTo>
                    <a:cubicBezTo>
                      <a:pt x="651" y="6"/>
                      <a:pt x="611" y="1"/>
                      <a:pt x="57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60"/>
              <p:cNvSpPr/>
              <p:nvPr/>
            </p:nvSpPr>
            <p:spPr>
              <a:xfrm>
                <a:off x="492625" y="4885500"/>
                <a:ext cx="28550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131" extrusionOk="0">
                    <a:moveTo>
                      <a:pt x="559" y="1"/>
                    </a:moveTo>
                    <a:cubicBezTo>
                      <a:pt x="411" y="1"/>
                      <a:pt x="263" y="58"/>
                      <a:pt x="160" y="172"/>
                    </a:cubicBezTo>
                    <a:cubicBezTo>
                      <a:pt x="46" y="263"/>
                      <a:pt x="0" y="423"/>
                      <a:pt x="0" y="560"/>
                    </a:cubicBezTo>
                    <a:cubicBezTo>
                      <a:pt x="0" y="720"/>
                      <a:pt x="46" y="857"/>
                      <a:pt x="160" y="971"/>
                    </a:cubicBezTo>
                    <a:cubicBezTo>
                      <a:pt x="274" y="1085"/>
                      <a:pt x="411" y="1131"/>
                      <a:pt x="571" y="1131"/>
                    </a:cubicBezTo>
                    <a:cubicBezTo>
                      <a:pt x="639" y="1131"/>
                      <a:pt x="708" y="1131"/>
                      <a:pt x="776" y="1108"/>
                    </a:cubicBezTo>
                    <a:cubicBezTo>
                      <a:pt x="845" y="1062"/>
                      <a:pt x="913" y="1017"/>
                      <a:pt x="959" y="971"/>
                    </a:cubicBezTo>
                    <a:cubicBezTo>
                      <a:pt x="1073" y="857"/>
                      <a:pt x="1141" y="720"/>
                      <a:pt x="1141" y="560"/>
                    </a:cubicBezTo>
                    <a:cubicBezTo>
                      <a:pt x="1141" y="423"/>
                      <a:pt x="1073" y="263"/>
                      <a:pt x="959" y="172"/>
                    </a:cubicBezTo>
                    <a:cubicBezTo>
                      <a:pt x="856" y="58"/>
                      <a:pt x="708" y="1"/>
                      <a:pt x="5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60"/>
              <p:cNvSpPr/>
              <p:nvPr/>
            </p:nvSpPr>
            <p:spPr>
              <a:xfrm>
                <a:off x="2655300" y="788800"/>
                <a:ext cx="28575" cy="2842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137" extrusionOk="0">
                    <a:moveTo>
                      <a:pt x="560" y="1"/>
                    </a:moveTo>
                    <a:cubicBezTo>
                      <a:pt x="412" y="1"/>
                      <a:pt x="263" y="52"/>
                      <a:pt x="161" y="155"/>
                    </a:cubicBezTo>
                    <a:cubicBezTo>
                      <a:pt x="47" y="269"/>
                      <a:pt x="1" y="406"/>
                      <a:pt x="1" y="566"/>
                    </a:cubicBezTo>
                    <a:cubicBezTo>
                      <a:pt x="1" y="588"/>
                      <a:pt x="1" y="634"/>
                      <a:pt x="1" y="657"/>
                    </a:cubicBezTo>
                    <a:cubicBezTo>
                      <a:pt x="24" y="703"/>
                      <a:pt x="24" y="748"/>
                      <a:pt x="47" y="771"/>
                    </a:cubicBezTo>
                    <a:cubicBezTo>
                      <a:pt x="47" y="817"/>
                      <a:pt x="69" y="840"/>
                      <a:pt x="92" y="862"/>
                    </a:cubicBezTo>
                    <a:cubicBezTo>
                      <a:pt x="115" y="908"/>
                      <a:pt x="138" y="931"/>
                      <a:pt x="161" y="954"/>
                    </a:cubicBezTo>
                    <a:cubicBezTo>
                      <a:pt x="275" y="1068"/>
                      <a:pt x="412" y="1136"/>
                      <a:pt x="572" y="1136"/>
                    </a:cubicBezTo>
                    <a:cubicBezTo>
                      <a:pt x="709" y="1136"/>
                      <a:pt x="868" y="1068"/>
                      <a:pt x="960" y="954"/>
                    </a:cubicBezTo>
                    <a:cubicBezTo>
                      <a:pt x="1005" y="931"/>
                      <a:pt x="1028" y="908"/>
                      <a:pt x="1051" y="862"/>
                    </a:cubicBezTo>
                    <a:cubicBezTo>
                      <a:pt x="1051" y="840"/>
                      <a:pt x="1074" y="817"/>
                      <a:pt x="1097" y="771"/>
                    </a:cubicBezTo>
                    <a:cubicBezTo>
                      <a:pt x="1097" y="748"/>
                      <a:pt x="1119" y="703"/>
                      <a:pt x="1119" y="657"/>
                    </a:cubicBezTo>
                    <a:cubicBezTo>
                      <a:pt x="1142" y="634"/>
                      <a:pt x="1142" y="588"/>
                      <a:pt x="1142" y="566"/>
                    </a:cubicBezTo>
                    <a:cubicBezTo>
                      <a:pt x="1142" y="406"/>
                      <a:pt x="1074" y="269"/>
                      <a:pt x="960" y="155"/>
                    </a:cubicBezTo>
                    <a:cubicBezTo>
                      <a:pt x="857" y="52"/>
                      <a:pt x="709" y="1"/>
                      <a:pt x="5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60"/>
              <p:cNvSpPr/>
              <p:nvPr/>
            </p:nvSpPr>
            <p:spPr>
              <a:xfrm>
                <a:off x="5721440" y="305827"/>
                <a:ext cx="28550" cy="2842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137" extrusionOk="0">
                    <a:moveTo>
                      <a:pt x="571" y="1"/>
                    </a:moveTo>
                    <a:cubicBezTo>
                      <a:pt x="531" y="1"/>
                      <a:pt x="491" y="6"/>
                      <a:pt x="457" y="18"/>
                    </a:cubicBezTo>
                    <a:cubicBezTo>
                      <a:pt x="411" y="18"/>
                      <a:pt x="388" y="41"/>
                      <a:pt x="343" y="41"/>
                    </a:cubicBezTo>
                    <a:cubicBezTo>
                      <a:pt x="320" y="63"/>
                      <a:pt x="274" y="86"/>
                      <a:pt x="251" y="109"/>
                    </a:cubicBezTo>
                    <a:cubicBezTo>
                      <a:pt x="229" y="109"/>
                      <a:pt x="183" y="132"/>
                      <a:pt x="160" y="178"/>
                    </a:cubicBezTo>
                    <a:cubicBezTo>
                      <a:pt x="69" y="269"/>
                      <a:pt x="0" y="429"/>
                      <a:pt x="0" y="566"/>
                    </a:cubicBezTo>
                    <a:cubicBezTo>
                      <a:pt x="0" y="725"/>
                      <a:pt x="69" y="862"/>
                      <a:pt x="160" y="976"/>
                    </a:cubicBezTo>
                    <a:cubicBezTo>
                      <a:pt x="183" y="999"/>
                      <a:pt x="229" y="1022"/>
                      <a:pt x="251" y="1045"/>
                    </a:cubicBezTo>
                    <a:cubicBezTo>
                      <a:pt x="274" y="1068"/>
                      <a:pt x="320" y="1091"/>
                      <a:pt x="343" y="1091"/>
                    </a:cubicBezTo>
                    <a:cubicBezTo>
                      <a:pt x="388" y="1113"/>
                      <a:pt x="411" y="1136"/>
                      <a:pt x="457" y="1136"/>
                    </a:cubicBezTo>
                    <a:lnTo>
                      <a:pt x="685" y="1136"/>
                    </a:lnTo>
                    <a:cubicBezTo>
                      <a:pt x="708" y="1136"/>
                      <a:pt x="754" y="1113"/>
                      <a:pt x="776" y="1091"/>
                    </a:cubicBezTo>
                    <a:cubicBezTo>
                      <a:pt x="822" y="1091"/>
                      <a:pt x="845" y="1068"/>
                      <a:pt x="890" y="1045"/>
                    </a:cubicBezTo>
                    <a:cubicBezTo>
                      <a:pt x="913" y="1022"/>
                      <a:pt x="936" y="999"/>
                      <a:pt x="982" y="976"/>
                    </a:cubicBezTo>
                    <a:cubicBezTo>
                      <a:pt x="1073" y="862"/>
                      <a:pt x="1142" y="725"/>
                      <a:pt x="1142" y="566"/>
                    </a:cubicBezTo>
                    <a:cubicBezTo>
                      <a:pt x="1142" y="429"/>
                      <a:pt x="1073" y="269"/>
                      <a:pt x="982" y="178"/>
                    </a:cubicBezTo>
                    <a:cubicBezTo>
                      <a:pt x="936" y="132"/>
                      <a:pt x="913" y="109"/>
                      <a:pt x="890" y="109"/>
                    </a:cubicBezTo>
                    <a:cubicBezTo>
                      <a:pt x="845" y="86"/>
                      <a:pt x="822" y="63"/>
                      <a:pt x="776" y="41"/>
                    </a:cubicBezTo>
                    <a:cubicBezTo>
                      <a:pt x="754" y="41"/>
                      <a:pt x="708" y="18"/>
                      <a:pt x="685" y="18"/>
                    </a:cubicBezTo>
                    <a:cubicBezTo>
                      <a:pt x="651" y="6"/>
                      <a:pt x="611" y="1"/>
                      <a:pt x="57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60"/>
              <p:cNvSpPr/>
              <p:nvPr/>
            </p:nvSpPr>
            <p:spPr>
              <a:xfrm>
                <a:off x="3878175" y="5028675"/>
                <a:ext cx="285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133" extrusionOk="0">
                    <a:moveTo>
                      <a:pt x="569" y="0"/>
                    </a:moveTo>
                    <a:cubicBezTo>
                      <a:pt x="421" y="0"/>
                      <a:pt x="274" y="66"/>
                      <a:pt x="183" y="174"/>
                    </a:cubicBezTo>
                    <a:cubicBezTo>
                      <a:pt x="160" y="197"/>
                      <a:pt x="115" y="220"/>
                      <a:pt x="115" y="243"/>
                    </a:cubicBezTo>
                    <a:cubicBezTo>
                      <a:pt x="92" y="288"/>
                      <a:pt x="69" y="311"/>
                      <a:pt x="46" y="357"/>
                    </a:cubicBezTo>
                    <a:cubicBezTo>
                      <a:pt x="46" y="380"/>
                      <a:pt x="23" y="425"/>
                      <a:pt x="23" y="448"/>
                    </a:cubicBezTo>
                    <a:cubicBezTo>
                      <a:pt x="23" y="494"/>
                      <a:pt x="1" y="540"/>
                      <a:pt x="1" y="562"/>
                    </a:cubicBezTo>
                    <a:cubicBezTo>
                      <a:pt x="1" y="722"/>
                      <a:pt x="69" y="859"/>
                      <a:pt x="183" y="973"/>
                    </a:cubicBezTo>
                    <a:cubicBezTo>
                      <a:pt x="275" y="1087"/>
                      <a:pt x="434" y="1133"/>
                      <a:pt x="571" y="1133"/>
                    </a:cubicBezTo>
                    <a:cubicBezTo>
                      <a:pt x="731" y="1133"/>
                      <a:pt x="868" y="1087"/>
                      <a:pt x="982" y="973"/>
                    </a:cubicBezTo>
                    <a:cubicBezTo>
                      <a:pt x="1096" y="859"/>
                      <a:pt x="1142" y="722"/>
                      <a:pt x="1142" y="562"/>
                    </a:cubicBezTo>
                    <a:cubicBezTo>
                      <a:pt x="1142" y="540"/>
                      <a:pt x="1142" y="494"/>
                      <a:pt x="1142" y="448"/>
                    </a:cubicBezTo>
                    <a:cubicBezTo>
                      <a:pt x="1142" y="425"/>
                      <a:pt x="1119" y="380"/>
                      <a:pt x="1096" y="357"/>
                    </a:cubicBezTo>
                    <a:cubicBezTo>
                      <a:pt x="1096" y="311"/>
                      <a:pt x="1073" y="288"/>
                      <a:pt x="1051" y="243"/>
                    </a:cubicBezTo>
                    <a:cubicBezTo>
                      <a:pt x="1028" y="220"/>
                      <a:pt x="1005" y="197"/>
                      <a:pt x="982" y="174"/>
                    </a:cubicBezTo>
                    <a:cubicBezTo>
                      <a:pt x="959" y="151"/>
                      <a:pt x="936" y="106"/>
                      <a:pt x="891" y="106"/>
                    </a:cubicBezTo>
                    <a:cubicBezTo>
                      <a:pt x="868" y="83"/>
                      <a:pt x="822" y="60"/>
                      <a:pt x="800" y="37"/>
                    </a:cubicBezTo>
                    <a:cubicBezTo>
                      <a:pt x="754" y="37"/>
                      <a:pt x="731" y="15"/>
                      <a:pt x="685" y="15"/>
                    </a:cubicBezTo>
                    <a:cubicBezTo>
                      <a:pt x="647" y="5"/>
                      <a:pt x="608" y="0"/>
                      <a:pt x="5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60"/>
              <p:cNvSpPr/>
              <p:nvPr/>
            </p:nvSpPr>
            <p:spPr>
              <a:xfrm>
                <a:off x="734000" y="799425"/>
                <a:ext cx="91900" cy="127350"/>
              </a:xfrm>
              <a:custGeom>
                <a:avLst/>
                <a:gdLst/>
                <a:ahLst/>
                <a:cxnLst/>
                <a:rect l="l" t="t" r="r" b="b"/>
                <a:pathLst>
                  <a:path w="3676" h="5094" extrusionOk="0">
                    <a:moveTo>
                      <a:pt x="3347" y="1"/>
                    </a:moveTo>
                    <a:cubicBezTo>
                      <a:pt x="3257" y="1"/>
                      <a:pt x="3162" y="46"/>
                      <a:pt x="3104" y="118"/>
                    </a:cubicBezTo>
                    <a:lnTo>
                      <a:pt x="91" y="4637"/>
                    </a:lnTo>
                    <a:cubicBezTo>
                      <a:pt x="0" y="4774"/>
                      <a:pt x="46" y="4957"/>
                      <a:pt x="183" y="5025"/>
                    </a:cubicBezTo>
                    <a:cubicBezTo>
                      <a:pt x="228" y="5071"/>
                      <a:pt x="274" y="5094"/>
                      <a:pt x="343" y="5094"/>
                    </a:cubicBezTo>
                    <a:cubicBezTo>
                      <a:pt x="434" y="5094"/>
                      <a:pt x="525" y="5048"/>
                      <a:pt x="571" y="4957"/>
                    </a:cubicBezTo>
                    <a:lnTo>
                      <a:pt x="3584" y="437"/>
                    </a:lnTo>
                    <a:cubicBezTo>
                      <a:pt x="3675" y="300"/>
                      <a:pt x="3629" y="141"/>
                      <a:pt x="3492" y="49"/>
                    </a:cubicBezTo>
                    <a:cubicBezTo>
                      <a:pt x="3451" y="16"/>
                      <a:pt x="3399" y="1"/>
                      <a:pt x="33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60"/>
              <p:cNvSpPr/>
              <p:nvPr/>
            </p:nvSpPr>
            <p:spPr>
              <a:xfrm>
                <a:off x="5971250" y="1563275"/>
                <a:ext cx="131275" cy="28850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11540" extrusionOk="0">
                    <a:moveTo>
                      <a:pt x="3167" y="1"/>
                    </a:moveTo>
                    <a:cubicBezTo>
                      <a:pt x="3139" y="1"/>
                      <a:pt x="3111" y="5"/>
                      <a:pt x="3082" y="13"/>
                    </a:cubicBezTo>
                    <a:cubicBezTo>
                      <a:pt x="2945" y="58"/>
                      <a:pt x="2854" y="218"/>
                      <a:pt x="2900" y="355"/>
                    </a:cubicBezTo>
                    <a:cubicBezTo>
                      <a:pt x="2922" y="424"/>
                      <a:pt x="4589" y="6518"/>
                      <a:pt x="115" y="11037"/>
                    </a:cubicBezTo>
                    <a:cubicBezTo>
                      <a:pt x="1" y="11151"/>
                      <a:pt x="1" y="11334"/>
                      <a:pt x="115" y="11448"/>
                    </a:cubicBezTo>
                    <a:cubicBezTo>
                      <a:pt x="161" y="11517"/>
                      <a:pt x="229" y="11539"/>
                      <a:pt x="320" y="11539"/>
                    </a:cubicBezTo>
                    <a:cubicBezTo>
                      <a:pt x="389" y="11539"/>
                      <a:pt x="457" y="11517"/>
                      <a:pt x="526" y="11448"/>
                    </a:cubicBezTo>
                    <a:cubicBezTo>
                      <a:pt x="5251" y="6678"/>
                      <a:pt x="3470" y="264"/>
                      <a:pt x="3447" y="195"/>
                    </a:cubicBezTo>
                    <a:cubicBezTo>
                      <a:pt x="3410" y="83"/>
                      <a:pt x="3295" y="1"/>
                      <a:pt x="316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60"/>
              <p:cNvSpPr/>
              <p:nvPr/>
            </p:nvSpPr>
            <p:spPr>
              <a:xfrm>
                <a:off x="2279825" y="4071425"/>
                <a:ext cx="90200" cy="27972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89" extrusionOk="0">
                    <a:moveTo>
                      <a:pt x="2150" y="0"/>
                    </a:moveTo>
                    <a:cubicBezTo>
                      <a:pt x="2133" y="0"/>
                      <a:pt x="2117" y="1"/>
                      <a:pt x="2101" y="4"/>
                    </a:cubicBezTo>
                    <a:cubicBezTo>
                      <a:pt x="1941" y="27"/>
                      <a:pt x="1850" y="186"/>
                      <a:pt x="1873" y="346"/>
                    </a:cubicBezTo>
                    <a:cubicBezTo>
                      <a:pt x="1895" y="392"/>
                      <a:pt x="2991" y="5938"/>
                      <a:pt x="92" y="10754"/>
                    </a:cubicBezTo>
                    <a:cubicBezTo>
                      <a:pt x="1" y="10891"/>
                      <a:pt x="47" y="11051"/>
                      <a:pt x="184" y="11142"/>
                    </a:cubicBezTo>
                    <a:cubicBezTo>
                      <a:pt x="229" y="11165"/>
                      <a:pt x="275" y="11188"/>
                      <a:pt x="321" y="11188"/>
                    </a:cubicBezTo>
                    <a:cubicBezTo>
                      <a:pt x="435" y="11188"/>
                      <a:pt x="526" y="11142"/>
                      <a:pt x="572" y="11051"/>
                    </a:cubicBezTo>
                    <a:cubicBezTo>
                      <a:pt x="3607" y="6030"/>
                      <a:pt x="2489" y="460"/>
                      <a:pt x="2443" y="232"/>
                    </a:cubicBezTo>
                    <a:cubicBezTo>
                      <a:pt x="2423" y="89"/>
                      <a:pt x="2292" y="0"/>
                      <a:pt x="21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60"/>
              <p:cNvSpPr/>
              <p:nvPr/>
            </p:nvSpPr>
            <p:spPr>
              <a:xfrm>
                <a:off x="2119500" y="4071450"/>
                <a:ext cx="77625" cy="223775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8951" extrusionOk="0">
                    <a:moveTo>
                      <a:pt x="2773" y="0"/>
                    </a:moveTo>
                    <a:cubicBezTo>
                      <a:pt x="2631" y="0"/>
                      <a:pt x="2532" y="129"/>
                      <a:pt x="2511" y="277"/>
                    </a:cubicBezTo>
                    <a:cubicBezTo>
                      <a:pt x="2511" y="322"/>
                      <a:pt x="2328" y="4750"/>
                      <a:pt x="91" y="8517"/>
                    </a:cubicBezTo>
                    <a:cubicBezTo>
                      <a:pt x="0" y="8654"/>
                      <a:pt x="46" y="8836"/>
                      <a:pt x="183" y="8905"/>
                    </a:cubicBezTo>
                    <a:cubicBezTo>
                      <a:pt x="228" y="8950"/>
                      <a:pt x="274" y="8950"/>
                      <a:pt x="320" y="8950"/>
                    </a:cubicBezTo>
                    <a:cubicBezTo>
                      <a:pt x="434" y="8950"/>
                      <a:pt x="525" y="8905"/>
                      <a:pt x="571" y="8813"/>
                    </a:cubicBezTo>
                    <a:cubicBezTo>
                      <a:pt x="2899" y="4910"/>
                      <a:pt x="3081" y="482"/>
                      <a:pt x="3081" y="299"/>
                    </a:cubicBezTo>
                    <a:cubicBezTo>
                      <a:pt x="3104" y="140"/>
                      <a:pt x="2967" y="3"/>
                      <a:pt x="2808" y="3"/>
                    </a:cubicBezTo>
                    <a:cubicBezTo>
                      <a:pt x="2796" y="1"/>
                      <a:pt x="2784" y="0"/>
                      <a:pt x="27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60"/>
              <p:cNvSpPr/>
              <p:nvPr/>
            </p:nvSpPr>
            <p:spPr>
              <a:xfrm>
                <a:off x="1723475" y="2973900"/>
                <a:ext cx="412025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16481" h="1998" extrusionOk="0">
                    <a:moveTo>
                      <a:pt x="307" y="0"/>
                    </a:moveTo>
                    <a:cubicBezTo>
                      <a:pt x="184" y="0"/>
                      <a:pt x="84" y="85"/>
                      <a:pt x="46" y="217"/>
                    </a:cubicBezTo>
                    <a:cubicBezTo>
                      <a:pt x="0" y="377"/>
                      <a:pt x="92" y="514"/>
                      <a:pt x="229" y="560"/>
                    </a:cubicBezTo>
                    <a:cubicBezTo>
                      <a:pt x="297" y="582"/>
                      <a:pt x="5433" y="1998"/>
                      <a:pt x="11139" y="1998"/>
                    </a:cubicBezTo>
                    <a:cubicBezTo>
                      <a:pt x="12828" y="1998"/>
                      <a:pt x="14563" y="1883"/>
                      <a:pt x="16229" y="1564"/>
                    </a:cubicBezTo>
                    <a:cubicBezTo>
                      <a:pt x="16366" y="1541"/>
                      <a:pt x="16480" y="1381"/>
                      <a:pt x="16457" y="1222"/>
                    </a:cubicBezTo>
                    <a:cubicBezTo>
                      <a:pt x="16416" y="1078"/>
                      <a:pt x="16302" y="990"/>
                      <a:pt x="16163" y="990"/>
                    </a:cubicBezTo>
                    <a:cubicBezTo>
                      <a:pt x="16147" y="990"/>
                      <a:pt x="16131" y="991"/>
                      <a:pt x="16115" y="993"/>
                    </a:cubicBezTo>
                    <a:cubicBezTo>
                      <a:pt x="14479" y="1311"/>
                      <a:pt x="12776" y="1434"/>
                      <a:pt x="11120" y="1434"/>
                    </a:cubicBezTo>
                    <a:cubicBezTo>
                      <a:pt x="5519" y="1434"/>
                      <a:pt x="459" y="29"/>
                      <a:pt x="388" y="12"/>
                    </a:cubicBezTo>
                    <a:cubicBezTo>
                      <a:pt x="360" y="4"/>
                      <a:pt x="333" y="0"/>
                      <a:pt x="3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60"/>
              <p:cNvSpPr/>
              <p:nvPr/>
            </p:nvSpPr>
            <p:spPr>
              <a:xfrm>
                <a:off x="1632750" y="1843400"/>
                <a:ext cx="200875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8035" h="7730" extrusionOk="0">
                    <a:moveTo>
                      <a:pt x="344" y="1"/>
                    </a:moveTo>
                    <a:cubicBezTo>
                      <a:pt x="227" y="1"/>
                      <a:pt x="105" y="66"/>
                      <a:pt x="69" y="175"/>
                    </a:cubicBezTo>
                    <a:cubicBezTo>
                      <a:pt x="0" y="312"/>
                      <a:pt x="69" y="494"/>
                      <a:pt x="228" y="540"/>
                    </a:cubicBezTo>
                    <a:cubicBezTo>
                      <a:pt x="274" y="563"/>
                      <a:pt x="5113" y="2617"/>
                      <a:pt x="7441" y="7570"/>
                    </a:cubicBezTo>
                    <a:cubicBezTo>
                      <a:pt x="7487" y="7684"/>
                      <a:pt x="7601" y="7730"/>
                      <a:pt x="7715" y="7730"/>
                    </a:cubicBezTo>
                    <a:cubicBezTo>
                      <a:pt x="7738" y="7730"/>
                      <a:pt x="7783" y="7730"/>
                      <a:pt x="7829" y="7707"/>
                    </a:cubicBezTo>
                    <a:cubicBezTo>
                      <a:pt x="7966" y="7639"/>
                      <a:pt x="8035" y="7479"/>
                      <a:pt x="7966" y="7319"/>
                    </a:cubicBezTo>
                    <a:cubicBezTo>
                      <a:pt x="5524" y="2161"/>
                      <a:pt x="639" y="106"/>
                      <a:pt x="434" y="15"/>
                    </a:cubicBezTo>
                    <a:cubicBezTo>
                      <a:pt x="405" y="5"/>
                      <a:pt x="375" y="1"/>
                      <a:pt x="3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0" name="Google Shape;1710;p60"/>
            <p:cNvGrpSpPr/>
            <p:nvPr/>
          </p:nvGrpSpPr>
          <p:grpSpPr>
            <a:xfrm>
              <a:off x="8315845" y="1269762"/>
              <a:ext cx="581075" cy="752144"/>
              <a:chOff x="8163163" y="1229827"/>
              <a:chExt cx="581075" cy="752144"/>
            </a:xfrm>
          </p:grpSpPr>
          <p:sp>
            <p:nvSpPr>
              <p:cNvPr id="1711" name="Google Shape;1711;p60"/>
              <p:cNvSpPr/>
              <p:nvPr/>
            </p:nvSpPr>
            <p:spPr>
              <a:xfrm>
                <a:off x="8163163" y="1391195"/>
                <a:ext cx="176472" cy="219929"/>
              </a:xfrm>
              <a:custGeom>
                <a:avLst/>
                <a:gdLst/>
                <a:ahLst/>
                <a:cxnLst/>
                <a:rect l="l" t="t" r="r" b="b"/>
                <a:pathLst>
                  <a:path w="8950" h="11154" extrusionOk="0">
                    <a:moveTo>
                      <a:pt x="5195" y="0"/>
                    </a:moveTo>
                    <a:cubicBezTo>
                      <a:pt x="2073" y="0"/>
                      <a:pt x="1" y="6221"/>
                      <a:pt x="481" y="10789"/>
                    </a:cubicBezTo>
                    <a:lnTo>
                      <a:pt x="7557" y="11154"/>
                    </a:lnTo>
                    <a:cubicBezTo>
                      <a:pt x="4773" y="5790"/>
                      <a:pt x="8950" y="631"/>
                      <a:pt x="5617" y="38"/>
                    </a:cubicBezTo>
                    <a:cubicBezTo>
                      <a:pt x="5474" y="13"/>
                      <a:pt x="5334" y="0"/>
                      <a:pt x="5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60"/>
              <p:cNvSpPr/>
              <p:nvPr/>
            </p:nvSpPr>
            <p:spPr>
              <a:xfrm>
                <a:off x="8190649" y="1229827"/>
                <a:ext cx="553589" cy="752144"/>
              </a:xfrm>
              <a:custGeom>
                <a:avLst/>
                <a:gdLst/>
                <a:ahLst/>
                <a:cxnLst/>
                <a:rect l="l" t="t" r="r" b="b"/>
                <a:pathLst>
                  <a:path w="28076" h="38146" extrusionOk="0">
                    <a:moveTo>
                      <a:pt x="16680" y="0"/>
                    </a:moveTo>
                    <a:cubicBezTo>
                      <a:pt x="13098" y="0"/>
                      <a:pt x="9559" y="2443"/>
                      <a:pt x="8217" y="6989"/>
                    </a:cubicBezTo>
                    <a:cubicBezTo>
                      <a:pt x="5410" y="16530"/>
                      <a:pt x="0" y="21871"/>
                      <a:pt x="0" y="21871"/>
                    </a:cubicBezTo>
                    <a:lnTo>
                      <a:pt x="17256" y="38146"/>
                    </a:lnTo>
                    <a:cubicBezTo>
                      <a:pt x="17256" y="38146"/>
                      <a:pt x="28075" y="21232"/>
                      <a:pt x="25770" y="9203"/>
                    </a:cubicBezTo>
                    <a:cubicBezTo>
                      <a:pt x="24566" y="2920"/>
                      <a:pt x="20597" y="0"/>
                      <a:pt x="166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60"/>
              <p:cNvSpPr/>
              <p:nvPr/>
            </p:nvSpPr>
            <p:spPr>
              <a:xfrm>
                <a:off x="8351327" y="1417577"/>
                <a:ext cx="211096" cy="406871"/>
              </a:xfrm>
              <a:custGeom>
                <a:avLst/>
                <a:gdLst/>
                <a:ahLst/>
                <a:cxnLst/>
                <a:rect l="l" t="t" r="r" b="b"/>
                <a:pathLst>
                  <a:path w="10706" h="20635" extrusionOk="0">
                    <a:moveTo>
                      <a:pt x="9815" y="1"/>
                    </a:moveTo>
                    <a:cubicBezTo>
                      <a:pt x="9655" y="24"/>
                      <a:pt x="9541" y="161"/>
                      <a:pt x="9541" y="320"/>
                    </a:cubicBezTo>
                    <a:cubicBezTo>
                      <a:pt x="9541" y="435"/>
                      <a:pt x="10112" y="11710"/>
                      <a:pt x="137" y="20133"/>
                    </a:cubicBezTo>
                    <a:cubicBezTo>
                      <a:pt x="23" y="20224"/>
                      <a:pt x="0" y="20407"/>
                      <a:pt x="91" y="20521"/>
                    </a:cubicBezTo>
                    <a:cubicBezTo>
                      <a:pt x="160" y="20589"/>
                      <a:pt x="228" y="20635"/>
                      <a:pt x="320" y="20635"/>
                    </a:cubicBezTo>
                    <a:cubicBezTo>
                      <a:pt x="388" y="20635"/>
                      <a:pt x="457" y="20612"/>
                      <a:pt x="502" y="20566"/>
                    </a:cubicBezTo>
                    <a:cubicBezTo>
                      <a:pt x="10705" y="11961"/>
                      <a:pt x="10112" y="389"/>
                      <a:pt x="10112" y="275"/>
                    </a:cubicBezTo>
                    <a:cubicBezTo>
                      <a:pt x="10112" y="115"/>
                      <a:pt x="9975" y="1"/>
                      <a:pt x="981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4" name="Google Shape;1714;p60"/>
            <p:cNvGrpSpPr/>
            <p:nvPr/>
          </p:nvGrpSpPr>
          <p:grpSpPr>
            <a:xfrm rot="-467288">
              <a:off x="6055373" y="2436186"/>
              <a:ext cx="855063" cy="737437"/>
              <a:chOff x="5285528" y="1142775"/>
              <a:chExt cx="855128" cy="737494"/>
            </a:xfrm>
          </p:grpSpPr>
          <p:sp>
            <p:nvSpPr>
              <p:cNvPr id="1715" name="Google Shape;1715;p60"/>
              <p:cNvSpPr/>
              <p:nvPr/>
            </p:nvSpPr>
            <p:spPr>
              <a:xfrm>
                <a:off x="5882121" y="1298306"/>
                <a:ext cx="221171" cy="328119"/>
              </a:xfrm>
              <a:custGeom>
                <a:avLst/>
                <a:gdLst/>
                <a:ahLst/>
                <a:cxnLst/>
                <a:rect l="l" t="t" r="r" b="b"/>
                <a:pathLst>
                  <a:path w="11217" h="16641" extrusionOk="0">
                    <a:moveTo>
                      <a:pt x="5177" y="1"/>
                    </a:moveTo>
                    <a:cubicBezTo>
                      <a:pt x="756" y="1"/>
                      <a:pt x="1" y="10165"/>
                      <a:pt x="3136" y="16641"/>
                    </a:cubicBezTo>
                    <a:lnTo>
                      <a:pt x="11217" y="15705"/>
                    </a:lnTo>
                    <a:cubicBezTo>
                      <a:pt x="5305" y="11003"/>
                      <a:pt x="9710" y="115"/>
                      <a:pt x="5236" y="1"/>
                    </a:cubicBezTo>
                    <a:cubicBezTo>
                      <a:pt x="5217" y="1"/>
                      <a:pt x="5197" y="1"/>
                      <a:pt x="51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60"/>
              <p:cNvSpPr/>
              <p:nvPr/>
            </p:nvSpPr>
            <p:spPr>
              <a:xfrm>
                <a:off x="5285528" y="1142775"/>
                <a:ext cx="855128" cy="737494"/>
              </a:xfrm>
              <a:custGeom>
                <a:avLst/>
                <a:gdLst/>
                <a:ahLst/>
                <a:cxnLst/>
                <a:rect l="l" t="t" r="r" b="b"/>
                <a:pathLst>
                  <a:path w="43369" h="37403" extrusionOk="0">
                    <a:moveTo>
                      <a:pt x="19556" y="0"/>
                    </a:moveTo>
                    <a:cubicBezTo>
                      <a:pt x="18727" y="0"/>
                      <a:pt x="17827" y="136"/>
                      <a:pt x="16845" y="425"/>
                    </a:cubicBezTo>
                    <a:cubicBezTo>
                      <a:pt x="0" y="5401"/>
                      <a:pt x="17598" y="37402"/>
                      <a:pt x="17598" y="37402"/>
                    </a:cubicBezTo>
                    <a:lnTo>
                      <a:pt x="43368" y="30235"/>
                    </a:lnTo>
                    <a:cubicBezTo>
                      <a:pt x="29092" y="24499"/>
                      <a:pt x="30693" y="0"/>
                      <a:pt x="195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60"/>
              <p:cNvSpPr/>
              <p:nvPr/>
            </p:nvSpPr>
            <p:spPr>
              <a:xfrm>
                <a:off x="5641509" y="1311773"/>
                <a:ext cx="234047" cy="508179"/>
              </a:xfrm>
              <a:custGeom>
                <a:avLst/>
                <a:gdLst/>
                <a:ahLst/>
                <a:cxnLst/>
                <a:rect l="l" t="t" r="r" b="b"/>
                <a:pathLst>
                  <a:path w="11870" h="25773" extrusionOk="0">
                    <a:moveTo>
                      <a:pt x="293" y="0"/>
                    </a:moveTo>
                    <a:cubicBezTo>
                      <a:pt x="279" y="0"/>
                      <a:pt x="266" y="1"/>
                      <a:pt x="252" y="3"/>
                    </a:cubicBezTo>
                    <a:cubicBezTo>
                      <a:pt x="92" y="26"/>
                      <a:pt x="1" y="163"/>
                      <a:pt x="24" y="323"/>
                    </a:cubicBezTo>
                    <a:cubicBezTo>
                      <a:pt x="46" y="459"/>
                      <a:pt x="2146" y="14771"/>
                      <a:pt x="11322" y="25681"/>
                    </a:cubicBezTo>
                    <a:cubicBezTo>
                      <a:pt x="11391" y="25750"/>
                      <a:pt x="11459" y="25773"/>
                      <a:pt x="11550" y="25773"/>
                    </a:cubicBezTo>
                    <a:cubicBezTo>
                      <a:pt x="11596" y="25773"/>
                      <a:pt x="11665" y="25750"/>
                      <a:pt x="11733" y="25704"/>
                    </a:cubicBezTo>
                    <a:cubicBezTo>
                      <a:pt x="11847" y="25613"/>
                      <a:pt x="11870" y="25430"/>
                      <a:pt x="11756" y="25316"/>
                    </a:cubicBezTo>
                    <a:cubicBezTo>
                      <a:pt x="2694" y="14543"/>
                      <a:pt x="594" y="391"/>
                      <a:pt x="571" y="231"/>
                    </a:cubicBezTo>
                    <a:cubicBezTo>
                      <a:pt x="551" y="106"/>
                      <a:pt x="435" y="0"/>
                      <a:pt x="2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8" name="Google Shape;1718;p60"/>
            <p:cNvSpPr/>
            <p:nvPr/>
          </p:nvSpPr>
          <p:spPr>
            <a:xfrm>
              <a:off x="5691300" y="1468675"/>
              <a:ext cx="4764320" cy="3134826"/>
            </a:xfrm>
            <a:custGeom>
              <a:avLst/>
              <a:gdLst/>
              <a:ahLst/>
              <a:cxnLst/>
              <a:rect l="l" t="t" r="r" b="b"/>
              <a:pathLst>
                <a:path w="241629" h="158987" extrusionOk="0">
                  <a:moveTo>
                    <a:pt x="175864" y="1"/>
                  </a:moveTo>
                  <a:cubicBezTo>
                    <a:pt x="156533" y="1"/>
                    <a:pt x="134274" y="10171"/>
                    <a:pt x="115131" y="36138"/>
                  </a:cubicBezTo>
                  <a:cubicBezTo>
                    <a:pt x="88243" y="72590"/>
                    <a:pt x="68704" y="54923"/>
                    <a:pt x="38392" y="65605"/>
                  </a:cubicBezTo>
                  <a:cubicBezTo>
                    <a:pt x="0" y="79141"/>
                    <a:pt x="616" y="128831"/>
                    <a:pt x="40629" y="148210"/>
                  </a:cubicBezTo>
                  <a:cubicBezTo>
                    <a:pt x="56330" y="155808"/>
                    <a:pt x="75552" y="158986"/>
                    <a:pt x="95266" y="158986"/>
                  </a:cubicBezTo>
                  <a:cubicBezTo>
                    <a:pt x="134362" y="158986"/>
                    <a:pt x="175391" y="146485"/>
                    <a:pt x="194723" y="131159"/>
                  </a:cubicBezTo>
                  <a:cubicBezTo>
                    <a:pt x="232499" y="101235"/>
                    <a:pt x="241629" y="30956"/>
                    <a:pt x="202438" y="7241"/>
                  </a:cubicBezTo>
                  <a:cubicBezTo>
                    <a:pt x="194887" y="2666"/>
                    <a:pt x="185759" y="1"/>
                    <a:pt x="1758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9" name="Google Shape;1719;p60"/>
            <p:cNvGrpSpPr/>
            <p:nvPr/>
          </p:nvGrpSpPr>
          <p:grpSpPr>
            <a:xfrm rot="-256698">
              <a:off x="7651484" y="4210880"/>
              <a:ext cx="1281877" cy="753652"/>
              <a:chOff x="6915635" y="3201162"/>
              <a:chExt cx="1281894" cy="753662"/>
            </a:xfrm>
          </p:grpSpPr>
          <p:sp>
            <p:nvSpPr>
              <p:cNvPr id="1720" name="Google Shape;1720;p60"/>
              <p:cNvSpPr/>
              <p:nvPr/>
            </p:nvSpPr>
            <p:spPr>
              <a:xfrm>
                <a:off x="6915635" y="3201162"/>
                <a:ext cx="1281894" cy="753662"/>
              </a:xfrm>
              <a:custGeom>
                <a:avLst/>
                <a:gdLst/>
                <a:ahLst/>
                <a:cxnLst/>
                <a:rect l="l" t="t" r="r" b="b"/>
                <a:pathLst>
                  <a:path w="65013" h="38223" extrusionOk="0">
                    <a:moveTo>
                      <a:pt x="1005" y="0"/>
                    </a:moveTo>
                    <a:lnTo>
                      <a:pt x="0" y="16777"/>
                    </a:lnTo>
                    <a:cubicBezTo>
                      <a:pt x="6698" y="25337"/>
                      <a:pt x="13510" y="25799"/>
                      <a:pt x="21477" y="25799"/>
                    </a:cubicBezTo>
                    <a:cubicBezTo>
                      <a:pt x="22198" y="25799"/>
                      <a:pt x="22929" y="25795"/>
                      <a:pt x="23670" y="25793"/>
                    </a:cubicBezTo>
                    <a:cubicBezTo>
                      <a:pt x="23750" y="25793"/>
                      <a:pt x="23829" y="25792"/>
                      <a:pt x="23909" y="25792"/>
                    </a:cubicBezTo>
                    <a:cubicBezTo>
                      <a:pt x="32775" y="25792"/>
                      <a:pt x="42769" y="28309"/>
                      <a:pt x="47226" y="34010"/>
                    </a:cubicBezTo>
                    <a:cubicBezTo>
                      <a:pt x="49181" y="36511"/>
                      <a:pt x="52850" y="38223"/>
                      <a:pt x="56322" y="38223"/>
                    </a:cubicBezTo>
                    <a:cubicBezTo>
                      <a:pt x="60834" y="38223"/>
                      <a:pt x="65013" y="35332"/>
                      <a:pt x="64664" y="27528"/>
                    </a:cubicBezTo>
                    <a:cubicBezTo>
                      <a:pt x="64061" y="14014"/>
                      <a:pt x="44900" y="1877"/>
                      <a:pt x="28978" y="1877"/>
                    </a:cubicBezTo>
                    <a:cubicBezTo>
                      <a:pt x="28630" y="1877"/>
                      <a:pt x="28283" y="1883"/>
                      <a:pt x="27938" y="1895"/>
                    </a:cubicBezTo>
                    <a:cubicBezTo>
                      <a:pt x="26313" y="1950"/>
                      <a:pt x="24742" y="1975"/>
                      <a:pt x="23231" y="1975"/>
                    </a:cubicBezTo>
                    <a:cubicBezTo>
                      <a:pt x="9752" y="1975"/>
                      <a:pt x="1005" y="0"/>
                      <a:pt x="10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60"/>
              <p:cNvSpPr/>
              <p:nvPr/>
            </p:nvSpPr>
            <p:spPr>
              <a:xfrm>
                <a:off x="6919224" y="3348610"/>
                <a:ext cx="1063956" cy="366529"/>
              </a:xfrm>
              <a:custGeom>
                <a:avLst/>
                <a:gdLst/>
                <a:ahLst/>
                <a:cxnLst/>
                <a:rect l="l" t="t" r="r" b="b"/>
                <a:pathLst>
                  <a:path w="53960" h="18589" extrusionOk="0">
                    <a:moveTo>
                      <a:pt x="327" y="0"/>
                    </a:moveTo>
                    <a:cubicBezTo>
                      <a:pt x="230" y="0"/>
                      <a:pt x="139" y="52"/>
                      <a:pt x="92" y="146"/>
                    </a:cubicBezTo>
                    <a:cubicBezTo>
                      <a:pt x="1" y="283"/>
                      <a:pt x="69" y="466"/>
                      <a:pt x="206" y="534"/>
                    </a:cubicBezTo>
                    <a:cubicBezTo>
                      <a:pt x="12053" y="6651"/>
                      <a:pt x="22415" y="8021"/>
                      <a:pt x="30747" y="9139"/>
                    </a:cubicBezTo>
                    <a:cubicBezTo>
                      <a:pt x="40288" y="10395"/>
                      <a:pt x="47820" y="11399"/>
                      <a:pt x="53412" y="18498"/>
                    </a:cubicBezTo>
                    <a:cubicBezTo>
                      <a:pt x="53481" y="18566"/>
                      <a:pt x="53549" y="18589"/>
                      <a:pt x="53640" y="18589"/>
                    </a:cubicBezTo>
                    <a:cubicBezTo>
                      <a:pt x="53709" y="18589"/>
                      <a:pt x="53777" y="18589"/>
                      <a:pt x="53823" y="18543"/>
                    </a:cubicBezTo>
                    <a:cubicBezTo>
                      <a:pt x="53937" y="18429"/>
                      <a:pt x="53960" y="18269"/>
                      <a:pt x="53869" y="18132"/>
                    </a:cubicBezTo>
                    <a:cubicBezTo>
                      <a:pt x="48117" y="10874"/>
                      <a:pt x="40493" y="9847"/>
                      <a:pt x="30815" y="8569"/>
                    </a:cubicBezTo>
                    <a:cubicBezTo>
                      <a:pt x="22096" y="7404"/>
                      <a:pt x="12212" y="6103"/>
                      <a:pt x="457" y="32"/>
                    </a:cubicBezTo>
                    <a:cubicBezTo>
                      <a:pt x="415" y="11"/>
                      <a:pt x="370" y="0"/>
                      <a:pt x="3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22" name="Google Shape;1722;p60"/>
            <p:cNvSpPr/>
            <p:nvPr/>
          </p:nvSpPr>
          <p:spPr>
            <a:xfrm>
              <a:off x="7964325" y="1803449"/>
              <a:ext cx="1231800" cy="2737200"/>
            </a:xfrm>
            <a:prstGeom prst="roundRect">
              <a:avLst>
                <a:gd name="adj" fmla="val 10069"/>
              </a:avLst>
            </a:prstGeom>
            <a:solidFill>
              <a:schemeClr val="dk2">
                <a:alpha val="205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0"/>
            <p:cNvSpPr/>
            <p:nvPr/>
          </p:nvSpPr>
          <p:spPr>
            <a:xfrm>
              <a:off x="8057200" y="1613600"/>
              <a:ext cx="1138800" cy="2987400"/>
            </a:xfrm>
            <a:prstGeom prst="roundRect">
              <a:avLst>
                <a:gd name="adj" fmla="val 10069"/>
              </a:avLst>
            </a:pr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0"/>
            <p:cNvSpPr/>
            <p:nvPr/>
          </p:nvSpPr>
          <p:spPr>
            <a:xfrm>
              <a:off x="8205475" y="1963175"/>
              <a:ext cx="990650" cy="2288250"/>
            </a:xfrm>
            <a:custGeom>
              <a:avLst/>
              <a:gdLst/>
              <a:ahLst/>
              <a:cxnLst/>
              <a:rect l="l" t="t" r="r" b="b"/>
              <a:pathLst>
                <a:path w="39626" h="91530" extrusionOk="0">
                  <a:moveTo>
                    <a:pt x="0" y="0"/>
                  </a:moveTo>
                  <a:lnTo>
                    <a:pt x="0" y="91529"/>
                  </a:lnTo>
                  <a:lnTo>
                    <a:pt x="39625" y="91529"/>
                  </a:lnTo>
                  <a:lnTo>
                    <a:pt x="396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0"/>
            <p:cNvSpPr/>
            <p:nvPr/>
          </p:nvSpPr>
          <p:spPr>
            <a:xfrm>
              <a:off x="8331023" y="2354375"/>
              <a:ext cx="865123" cy="33589"/>
            </a:xfrm>
            <a:custGeom>
              <a:avLst/>
              <a:gdLst/>
              <a:ahLst/>
              <a:cxnLst/>
              <a:rect l="l" t="t" r="r" b="b"/>
              <a:pathLst>
                <a:path w="60753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60752" y="1855"/>
                  </a:lnTo>
                  <a:lnTo>
                    <a:pt x="607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0"/>
            <p:cNvSpPr/>
            <p:nvPr/>
          </p:nvSpPr>
          <p:spPr>
            <a:xfrm>
              <a:off x="8331023" y="2416292"/>
              <a:ext cx="865123" cy="33589"/>
            </a:xfrm>
            <a:custGeom>
              <a:avLst/>
              <a:gdLst/>
              <a:ahLst/>
              <a:cxnLst/>
              <a:rect l="l" t="t" r="r" b="b"/>
              <a:pathLst>
                <a:path w="60753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60752" y="1855"/>
                  </a:lnTo>
                  <a:lnTo>
                    <a:pt x="607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0"/>
            <p:cNvSpPr/>
            <p:nvPr/>
          </p:nvSpPr>
          <p:spPr>
            <a:xfrm>
              <a:off x="8331020" y="2476500"/>
              <a:ext cx="550726" cy="33599"/>
            </a:xfrm>
            <a:custGeom>
              <a:avLst/>
              <a:gdLst/>
              <a:ahLst/>
              <a:cxnLst/>
              <a:rect l="l" t="t" r="r" b="b"/>
              <a:pathLst>
                <a:path w="60753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60752" y="1855"/>
                  </a:lnTo>
                  <a:lnTo>
                    <a:pt x="607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0"/>
            <p:cNvSpPr/>
            <p:nvPr/>
          </p:nvSpPr>
          <p:spPr>
            <a:xfrm>
              <a:off x="8331023" y="2536713"/>
              <a:ext cx="865123" cy="33589"/>
            </a:xfrm>
            <a:custGeom>
              <a:avLst/>
              <a:gdLst/>
              <a:ahLst/>
              <a:cxnLst/>
              <a:rect l="l" t="t" r="r" b="b"/>
              <a:pathLst>
                <a:path w="60753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60752" y="1855"/>
                  </a:lnTo>
                  <a:lnTo>
                    <a:pt x="607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0"/>
            <p:cNvSpPr/>
            <p:nvPr/>
          </p:nvSpPr>
          <p:spPr>
            <a:xfrm>
              <a:off x="8331025" y="1963175"/>
              <a:ext cx="865100" cy="239675"/>
            </a:xfrm>
            <a:custGeom>
              <a:avLst/>
              <a:gdLst/>
              <a:ahLst/>
              <a:cxnLst/>
              <a:rect l="l" t="t" r="r" b="b"/>
              <a:pathLst>
                <a:path w="34604" h="9587" extrusionOk="0">
                  <a:moveTo>
                    <a:pt x="0" y="0"/>
                  </a:moveTo>
                  <a:lnTo>
                    <a:pt x="0" y="9587"/>
                  </a:lnTo>
                  <a:lnTo>
                    <a:pt x="34603" y="9587"/>
                  </a:lnTo>
                  <a:lnTo>
                    <a:pt x="34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0"/>
            <p:cNvSpPr/>
            <p:nvPr/>
          </p:nvSpPr>
          <p:spPr>
            <a:xfrm>
              <a:off x="8331025" y="4148675"/>
              <a:ext cx="205450" cy="102750"/>
            </a:xfrm>
            <a:custGeom>
              <a:avLst/>
              <a:gdLst/>
              <a:ahLst/>
              <a:cxnLst/>
              <a:rect l="l" t="t" r="r" b="b"/>
              <a:pathLst>
                <a:path w="8218" h="4110" extrusionOk="0">
                  <a:moveTo>
                    <a:pt x="4109" y="1"/>
                  </a:moveTo>
                  <a:cubicBezTo>
                    <a:pt x="1849" y="1"/>
                    <a:pt x="0" y="1827"/>
                    <a:pt x="0" y="4086"/>
                  </a:cubicBezTo>
                  <a:cubicBezTo>
                    <a:pt x="0" y="4086"/>
                    <a:pt x="0" y="4109"/>
                    <a:pt x="0" y="4109"/>
                  </a:cubicBezTo>
                  <a:lnTo>
                    <a:pt x="8217" y="4109"/>
                  </a:lnTo>
                  <a:cubicBezTo>
                    <a:pt x="8217" y="4109"/>
                    <a:pt x="8217" y="4086"/>
                    <a:pt x="8217" y="4086"/>
                  </a:cubicBezTo>
                  <a:cubicBezTo>
                    <a:pt x="8217" y="1827"/>
                    <a:pt x="6391" y="1"/>
                    <a:pt x="41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0"/>
            <p:cNvSpPr/>
            <p:nvPr/>
          </p:nvSpPr>
          <p:spPr>
            <a:xfrm>
              <a:off x="8098775" y="1878150"/>
              <a:ext cx="26825" cy="225975"/>
            </a:xfrm>
            <a:custGeom>
              <a:avLst/>
              <a:gdLst/>
              <a:ahLst/>
              <a:cxnLst/>
              <a:rect l="l" t="t" r="r" b="b"/>
              <a:pathLst>
                <a:path w="1073" h="9039" extrusionOk="0">
                  <a:moveTo>
                    <a:pt x="0" y="0"/>
                  </a:moveTo>
                  <a:lnTo>
                    <a:pt x="0" y="9039"/>
                  </a:lnTo>
                  <a:lnTo>
                    <a:pt x="1073" y="9039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0"/>
            <p:cNvSpPr/>
            <p:nvPr/>
          </p:nvSpPr>
          <p:spPr>
            <a:xfrm>
              <a:off x="8098775" y="2202825"/>
              <a:ext cx="26825" cy="226000"/>
            </a:xfrm>
            <a:custGeom>
              <a:avLst/>
              <a:gdLst/>
              <a:ahLst/>
              <a:cxnLst/>
              <a:rect l="l" t="t" r="r" b="b"/>
              <a:pathLst>
                <a:path w="1073" h="9040" extrusionOk="0">
                  <a:moveTo>
                    <a:pt x="0" y="1"/>
                  </a:moveTo>
                  <a:lnTo>
                    <a:pt x="0" y="9039"/>
                  </a:lnTo>
                  <a:lnTo>
                    <a:pt x="1073" y="9039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0"/>
            <p:cNvSpPr/>
            <p:nvPr/>
          </p:nvSpPr>
          <p:spPr>
            <a:xfrm>
              <a:off x="8125575" y="1613925"/>
              <a:ext cx="1070550" cy="2987300"/>
            </a:xfrm>
            <a:custGeom>
              <a:avLst/>
              <a:gdLst/>
              <a:ahLst/>
              <a:cxnLst/>
              <a:rect l="l" t="t" r="r" b="b"/>
              <a:pathLst>
                <a:path w="42822" h="119492" extrusionOk="0">
                  <a:moveTo>
                    <a:pt x="4657" y="1"/>
                  </a:moveTo>
                  <a:cubicBezTo>
                    <a:pt x="2078" y="1"/>
                    <a:pt x="1" y="2078"/>
                    <a:pt x="1" y="4657"/>
                  </a:cubicBezTo>
                  <a:lnTo>
                    <a:pt x="1" y="114835"/>
                  </a:lnTo>
                  <a:cubicBezTo>
                    <a:pt x="1" y="117391"/>
                    <a:pt x="2078" y="119491"/>
                    <a:pt x="4657" y="119491"/>
                  </a:cubicBezTo>
                  <a:lnTo>
                    <a:pt x="42821" y="119491"/>
                  </a:lnTo>
                  <a:lnTo>
                    <a:pt x="42821" y="105499"/>
                  </a:lnTo>
                  <a:lnTo>
                    <a:pt x="3196" y="105499"/>
                  </a:lnTo>
                  <a:lnTo>
                    <a:pt x="3196" y="13970"/>
                  </a:lnTo>
                  <a:lnTo>
                    <a:pt x="42821" y="13970"/>
                  </a:lnTo>
                  <a:lnTo>
                    <a:pt x="42821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0"/>
            <p:cNvSpPr/>
            <p:nvPr/>
          </p:nvSpPr>
          <p:spPr>
            <a:xfrm>
              <a:off x="8331025" y="2246775"/>
              <a:ext cx="80475" cy="65075"/>
            </a:xfrm>
            <a:custGeom>
              <a:avLst/>
              <a:gdLst/>
              <a:ahLst/>
              <a:cxnLst/>
              <a:rect l="l" t="t" r="r" b="b"/>
              <a:pathLst>
                <a:path w="3219" h="2603" extrusionOk="0">
                  <a:moveTo>
                    <a:pt x="822" y="0"/>
                  </a:moveTo>
                  <a:cubicBezTo>
                    <a:pt x="365" y="0"/>
                    <a:pt x="0" y="365"/>
                    <a:pt x="0" y="822"/>
                  </a:cubicBezTo>
                  <a:cubicBezTo>
                    <a:pt x="0" y="1598"/>
                    <a:pt x="1621" y="2602"/>
                    <a:pt x="1621" y="2602"/>
                  </a:cubicBezTo>
                  <a:cubicBezTo>
                    <a:pt x="1621" y="2602"/>
                    <a:pt x="3218" y="1552"/>
                    <a:pt x="3218" y="822"/>
                  </a:cubicBezTo>
                  <a:cubicBezTo>
                    <a:pt x="3218" y="365"/>
                    <a:pt x="2853" y="0"/>
                    <a:pt x="2397" y="0"/>
                  </a:cubicBezTo>
                  <a:cubicBezTo>
                    <a:pt x="2031" y="0"/>
                    <a:pt x="1712" y="251"/>
                    <a:pt x="1621" y="594"/>
                  </a:cubicBezTo>
                  <a:cubicBezTo>
                    <a:pt x="1506" y="251"/>
                    <a:pt x="1210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0"/>
            <p:cNvSpPr/>
            <p:nvPr/>
          </p:nvSpPr>
          <p:spPr>
            <a:xfrm>
              <a:off x="8331025" y="2976600"/>
              <a:ext cx="865100" cy="781225"/>
            </a:xfrm>
            <a:custGeom>
              <a:avLst/>
              <a:gdLst/>
              <a:ahLst/>
              <a:cxnLst/>
              <a:rect l="l" t="t" r="r" b="b"/>
              <a:pathLst>
                <a:path w="34604" h="31249" extrusionOk="0">
                  <a:moveTo>
                    <a:pt x="0" y="1"/>
                  </a:moveTo>
                  <a:lnTo>
                    <a:pt x="0" y="31248"/>
                  </a:lnTo>
                  <a:lnTo>
                    <a:pt x="34603" y="31248"/>
                  </a:lnTo>
                  <a:lnTo>
                    <a:pt x="34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0"/>
            <p:cNvSpPr/>
            <p:nvPr/>
          </p:nvSpPr>
          <p:spPr>
            <a:xfrm>
              <a:off x="8331025" y="2702125"/>
              <a:ext cx="205450" cy="206025"/>
            </a:xfrm>
            <a:custGeom>
              <a:avLst/>
              <a:gdLst/>
              <a:ahLst/>
              <a:cxnLst/>
              <a:rect l="l" t="t" r="r" b="b"/>
              <a:pathLst>
                <a:path w="8218" h="8241" extrusionOk="0">
                  <a:moveTo>
                    <a:pt x="4109" y="1"/>
                  </a:moveTo>
                  <a:cubicBezTo>
                    <a:pt x="1849" y="1"/>
                    <a:pt x="0" y="1850"/>
                    <a:pt x="0" y="4132"/>
                  </a:cubicBezTo>
                  <a:cubicBezTo>
                    <a:pt x="0" y="6392"/>
                    <a:pt x="1849" y="8241"/>
                    <a:pt x="4109" y="8241"/>
                  </a:cubicBezTo>
                  <a:cubicBezTo>
                    <a:pt x="6391" y="8241"/>
                    <a:pt x="8217" y="6392"/>
                    <a:pt x="8217" y="4132"/>
                  </a:cubicBezTo>
                  <a:cubicBezTo>
                    <a:pt x="8217" y="1850"/>
                    <a:pt x="6391" y="1"/>
                    <a:pt x="41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7" name="Google Shape;1737;p60"/>
            <p:cNvGrpSpPr/>
            <p:nvPr/>
          </p:nvGrpSpPr>
          <p:grpSpPr>
            <a:xfrm>
              <a:off x="8781444" y="4392376"/>
              <a:ext cx="476781" cy="65648"/>
              <a:chOff x="1758630" y="1666992"/>
              <a:chExt cx="362571" cy="49934"/>
            </a:xfrm>
          </p:grpSpPr>
          <p:sp>
            <p:nvSpPr>
              <p:cNvPr id="1738" name="Google Shape;1738;p60"/>
              <p:cNvSpPr/>
              <p:nvPr/>
            </p:nvSpPr>
            <p:spPr>
              <a:xfrm>
                <a:off x="1764532" y="1672894"/>
                <a:ext cx="351219" cy="38129"/>
              </a:xfrm>
              <a:custGeom>
                <a:avLst/>
                <a:gdLst/>
                <a:ahLst/>
                <a:cxnLst/>
                <a:rect l="l" t="t" r="r" b="b"/>
                <a:pathLst>
                  <a:path w="19399" h="2106" extrusionOk="0">
                    <a:moveTo>
                      <a:pt x="1053" y="0"/>
                    </a:moveTo>
                    <a:cubicBezTo>
                      <a:pt x="476" y="0"/>
                      <a:pt x="0" y="476"/>
                      <a:pt x="0" y="1053"/>
                    </a:cubicBezTo>
                    <a:cubicBezTo>
                      <a:pt x="0" y="1629"/>
                      <a:pt x="476" y="2105"/>
                      <a:pt x="1053" y="2105"/>
                    </a:cubicBezTo>
                    <a:lnTo>
                      <a:pt x="18346" y="2105"/>
                    </a:lnTo>
                    <a:cubicBezTo>
                      <a:pt x="18923" y="2105"/>
                      <a:pt x="19399" y="1629"/>
                      <a:pt x="19399" y="1053"/>
                    </a:cubicBezTo>
                    <a:cubicBezTo>
                      <a:pt x="19399" y="476"/>
                      <a:pt x="18923" y="0"/>
                      <a:pt x="183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60"/>
              <p:cNvSpPr/>
              <p:nvPr/>
            </p:nvSpPr>
            <p:spPr>
              <a:xfrm>
                <a:off x="1758630" y="1666992"/>
                <a:ext cx="362571" cy="49934"/>
              </a:xfrm>
              <a:custGeom>
                <a:avLst/>
                <a:gdLst/>
                <a:ahLst/>
                <a:cxnLst/>
                <a:rect l="l" t="t" r="r" b="b"/>
                <a:pathLst>
                  <a:path w="20026" h="2758" extrusionOk="0">
                    <a:moveTo>
                      <a:pt x="18672" y="627"/>
                    </a:moveTo>
                    <a:cubicBezTo>
                      <a:pt x="19073" y="627"/>
                      <a:pt x="19399" y="978"/>
                      <a:pt x="19399" y="1379"/>
                    </a:cubicBezTo>
                    <a:cubicBezTo>
                      <a:pt x="19399" y="1780"/>
                      <a:pt x="19073" y="2131"/>
                      <a:pt x="18672" y="2131"/>
                    </a:cubicBezTo>
                    <a:lnTo>
                      <a:pt x="1379" y="2131"/>
                    </a:lnTo>
                    <a:cubicBezTo>
                      <a:pt x="978" y="2131"/>
                      <a:pt x="627" y="1780"/>
                      <a:pt x="627" y="1379"/>
                    </a:cubicBezTo>
                    <a:cubicBezTo>
                      <a:pt x="627" y="978"/>
                      <a:pt x="978" y="627"/>
                      <a:pt x="1379" y="627"/>
                    </a:cubicBezTo>
                    <a:close/>
                    <a:moveTo>
                      <a:pt x="1379" y="0"/>
                    </a:moveTo>
                    <a:cubicBezTo>
                      <a:pt x="627" y="0"/>
                      <a:pt x="0" y="627"/>
                      <a:pt x="0" y="1379"/>
                    </a:cubicBezTo>
                    <a:cubicBezTo>
                      <a:pt x="0" y="2131"/>
                      <a:pt x="627" y="2757"/>
                      <a:pt x="1379" y="2757"/>
                    </a:cubicBezTo>
                    <a:lnTo>
                      <a:pt x="18672" y="2757"/>
                    </a:lnTo>
                    <a:cubicBezTo>
                      <a:pt x="19424" y="2757"/>
                      <a:pt x="20026" y="2131"/>
                      <a:pt x="20026" y="1379"/>
                    </a:cubicBezTo>
                    <a:cubicBezTo>
                      <a:pt x="20026" y="627"/>
                      <a:pt x="19424" y="0"/>
                      <a:pt x="186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0" name="Google Shape;1740;p60"/>
            <p:cNvGrpSpPr/>
            <p:nvPr/>
          </p:nvGrpSpPr>
          <p:grpSpPr>
            <a:xfrm flipH="1">
              <a:off x="5856425" y="2731825"/>
              <a:ext cx="2387550" cy="1878975"/>
              <a:chOff x="4529275" y="2572850"/>
              <a:chExt cx="2387550" cy="1878975"/>
            </a:xfrm>
          </p:grpSpPr>
          <p:sp>
            <p:nvSpPr>
              <p:cNvPr id="1741" name="Google Shape;1741;p60"/>
              <p:cNvSpPr/>
              <p:nvPr/>
            </p:nvSpPr>
            <p:spPr>
              <a:xfrm>
                <a:off x="4781500" y="4031000"/>
                <a:ext cx="5150" cy="35267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4107" extrusionOk="0">
                    <a:moveTo>
                      <a:pt x="0" y="0"/>
                    </a:moveTo>
                    <a:lnTo>
                      <a:pt x="0" y="14106"/>
                    </a:lnTo>
                    <a:lnTo>
                      <a:pt x="206" y="14106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CFD8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60"/>
              <p:cNvSpPr/>
              <p:nvPr/>
            </p:nvSpPr>
            <p:spPr>
              <a:xfrm>
                <a:off x="6577275" y="3961625"/>
                <a:ext cx="315575" cy="488100"/>
              </a:xfrm>
              <a:custGeom>
                <a:avLst/>
                <a:gdLst/>
                <a:ahLst/>
                <a:cxnLst/>
                <a:rect l="l" t="t" r="r" b="b"/>
                <a:pathLst>
                  <a:path w="12623" h="19524" extrusionOk="0">
                    <a:moveTo>
                      <a:pt x="12235" y="0"/>
                    </a:moveTo>
                    <a:cubicBezTo>
                      <a:pt x="7461" y="0"/>
                      <a:pt x="7793" y="6220"/>
                      <a:pt x="4680" y="9623"/>
                    </a:cubicBezTo>
                    <a:cubicBezTo>
                      <a:pt x="3127" y="11015"/>
                      <a:pt x="0" y="12613"/>
                      <a:pt x="0" y="12613"/>
                    </a:cubicBezTo>
                    <a:cubicBezTo>
                      <a:pt x="0" y="12613"/>
                      <a:pt x="659" y="19014"/>
                      <a:pt x="725" y="19014"/>
                    </a:cubicBezTo>
                    <a:cubicBezTo>
                      <a:pt x="729" y="19014"/>
                      <a:pt x="731" y="18996"/>
                      <a:pt x="731" y="18958"/>
                    </a:cubicBezTo>
                    <a:cubicBezTo>
                      <a:pt x="731" y="18958"/>
                      <a:pt x="1659" y="18909"/>
                      <a:pt x="2688" y="18909"/>
                    </a:cubicBezTo>
                    <a:cubicBezTo>
                      <a:pt x="3374" y="18909"/>
                      <a:pt x="4104" y="18931"/>
                      <a:pt x="4634" y="19004"/>
                    </a:cubicBezTo>
                    <a:cubicBezTo>
                      <a:pt x="5237" y="19237"/>
                      <a:pt x="5996" y="19523"/>
                      <a:pt x="6692" y="19523"/>
                    </a:cubicBezTo>
                    <a:cubicBezTo>
                      <a:pt x="7499" y="19523"/>
                      <a:pt x="8220" y="19138"/>
                      <a:pt x="8514" y="17840"/>
                    </a:cubicBezTo>
                    <a:lnTo>
                      <a:pt x="12623" y="13"/>
                    </a:lnTo>
                    <a:cubicBezTo>
                      <a:pt x="12490" y="5"/>
                      <a:pt x="12361" y="0"/>
                      <a:pt x="12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60"/>
              <p:cNvSpPr/>
              <p:nvPr/>
            </p:nvSpPr>
            <p:spPr>
              <a:xfrm>
                <a:off x="6701675" y="3950700"/>
                <a:ext cx="193450" cy="242950"/>
              </a:xfrm>
              <a:custGeom>
                <a:avLst/>
                <a:gdLst/>
                <a:ahLst/>
                <a:cxnLst/>
                <a:rect l="l" t="t" r="r" b="b"/>
                <a:pathLst>
                  <a:path w="7738" h="9718" extrusionOk="0">
                    <a:moveTo>
                      <a:pt x="7038" y="0"/>
                    </a:moveTo>
                    <a:cubicBezTo>
                      <a:pt x="5196" y="0"/>
                      <a:pt x="3136" y="1844"/>
                      <a:pt x="0" y="8439"/>
                    </a:cubicBezTo>
                    <a:lnTo>
                      <a:pt x="5524" y="9717"/>
                    </a:lnTo>
                    <a:lnTo>
                      <a:pt x="7738" y="85"/>
                    </a:lnTo>
                    <a:cubicBezTo>
                      <a:pt x="7507" y="31"/>
                      <a:pt x="7275" y="0"/>
                      <a:pt x="70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60"/>
              <p:cNvSpPr/>
              <p:nvPr/>
            </p:nvSpPr>
            <p:spPr>
              <a:xfrm>
                <a:off x="6781550" y="3940600"/>
                <a:ext cx="135275" cy="511225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20449" extrusionOk="0">
                    <a:moveTo>
                      <a:pt x="4943" y="1"/>
                    </a:moveTo>
                    <a:cubicBezTo>
                      <a:pt x="4771" y="1"/>
                      <a:pt x="4628" y="125"/>
                      <a:pt x="4589" y="284"/>
                    </a:cubicBezTo>
                    <a:lnTo>
                      <a:pt x="46" y="20005"/>
                    </a:lnTo>
                    <a:cubicBezTo>
                      <a:pt x="1" y="20187"/>
                      <a:pt x="115" y="20393"/>
                      <a:pt x="320" y="20438"/>
                    </a:cubicBezTo>
                    <a:lnTo>
                      <a:pt x="389" y="20438"/>
                    </a:lnTo>
                    <a:cubicBezTo>
                      <a:pt x="416" y="20445"/>
                      <a:pt x="443" y="20448"/>
                      <a:pt x="471" y="20448"/>
                    </a:cubicBezTo>
                    <a:cubicBezTo>
                      <a:pt x="629" y="20448"/>
                      <a:pt x="784" y="20340"/>
                      <a:pt x="823" y="20164"/>
                    </a:cubicBezTo>
                    <a:lnTo>
                      <a:pt x="5365" y="466"/>
                    </a:lnTo>
                    <a:cubicBezTo>
                      <a:pt x="5410" y="284"/>
                      <a:pt x="5273" y="78"/>
                      <a:pt x="5091" y="33"/>
                    </a:cubicBezTo>
                    <a:lnTo>
                      <a:pt x="5022" y="10"/>
                    </a:lnTo>
                    <a:cubicBezTo>
                      <a:pt x="4995" y="4"/>
                      <a:pt x="4969" y="1"/>
                      <a:pt x="49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60"/>
              <p:cNvSpPr/>
              <p:nvPr/>
            </p:nvSpPr>
            <p:spPr>
              <a:xfrm>
                <a:off x="6836900" y="3952250"/>
                <a:ext cx="60525" cy="241975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9679" extrusionOk="0">
                    <a:moveTo>
                      <a:pt x="2238" y="0"/>
                    </a:moveTo>
                    <a:lnTo>
                      <a:pt x="1" y="9633"/>
                    </a:lnTo>
                    <a:lnTo>
                      <a:pt x="206" y="9678"/>
                    </a:lnTo>
                    <a:lnTo>
                      <a:pt x="2420" y="23"/>
                    </a:lnTo>
                    <a:lnTo>
                      <a:pt x="22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60"/>
              <p:cNvSpPr/>
              <p:nvPr/>
            </p:nvSpPr>
            <p:spPr>
              <a:xfrm>
                <a:off x="4849400" y="4095475"/>
                <a:ext cx="1812350" cy="355525"/>
              </a:xfrm>
              <a:custGeom>
                <a:avLst/>
                <a:gdLst/>
                <a:ahLst/>
                <a:cxnLst/>
                <a:rect l="l" t="t" r="r" b="b"/>
                <a:pathLst>
                  <a:path w="72494" h="14221" extrusionOk="0">
                    <a:moveTo>
                      <a:pt x="10865" y="0"/>
                    </a:moveTo>
                    <a:lnTo>
                      <a:pt x="0" y="9564"/>
                    </a:lnTo>
                    <a:lnTo>
                      <a:pt x="5661" y="14198"/>
                    </a:lnTo>
                    <a:lnTo>
                      <a:pt x="10203" y="14198"/>
                    </a:lnTo>
                    <a:cubicBezTo>
                      <a:pt x="12186" y="14172"/>
                      <a:pt x="18120" y="14162"/>
                      <a:pt x="25587" y="14162"/>
                    </a:cubicBezTo>
                    <a:cubicBezTo>
                      <a:pt x="44253" y="14162"/>
                      <a:pt x="72493" y="14221"/>
                      <a:pt x="72493" y="14221"/>
                    </a:cubicBezTo>
                    <a:lnTo>
                      <a:pt x="72037" y="4520"/>
                    </a:lnTo>
                    <a:lnTo>
                      <a:pt x="10865" y="0"/>
                    </a:lnTo>
                    <a:close/>
                  </a:path>
                </a:pathLst>
              </a:custGeom>
              <a:solidFill>
                <a:srgbClr val="1D24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60"/>
              <p:cNvSpPr/>
              <p:nvPr/>
            </p:nvSpPr>
            <p:spPr>
              <a:xfrm>
                <a:off x="6070550" y="4189050"/>
                <a:ext cx="518725" cy="236850"/>
              </a:xfrm>
              <a:custGeom>
                <a:avLst/>
                <a:gdLst/>
                <a:ahLst/>
                <a:cxnLst/>
                <a:rect l="l" t="t" r="r" b="b"/>
                <a:pathLst>
                  <a:path w="20749" h="9474" extrusionOk="0">
                    <a:moveTo>
                      <a:pt x="5661" y="1"/>
                    </a:moveTo>
                    <a:cubicBezTo>
                      <a:pt x="5661" y="1"/>
                      <a:pt x="1028" y="2648"/>
                      <a:pt x="457" y="5935"/>
                    </a:cubicBezTo>
                    <a:cubicBezTo>
                      <a:pt x="274" y="7328"/>
                      <a:pt x="0" y="9473"/>
                      <a:pt x="2466" y="9473"/>
                    </a:cubicBezTo>
                    <a:lnTo>
                      <a:pt x="20749" y="9473"/>
                    </a:lnTo>
                    <a:cubicBezTo>
                      <a:pt x="19927" y="4338"/>
                      <a:pt x="13741" y="6232"/>
                      <a:pt x="9633" y="3881"/>
                    </a:cubicBezTo>
                    <a:cubicBezTo>
                      <a:pt x="7921" y="2694"/>
                      <a:pt x="5661" y="1"/>
                      <a:pt x="56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60"/>
              <p:cNvSpPr/>
              <p:nvPr/>
            </p:nvSpPr>
            <p:spPr>
              <a:xfrm>
                <a:off x="6359850" y="4286075"/>
                <a:ext cx="239700" cy="139825"/>
              </a:xfrm>
              <a:custGeom>
                <a:avLst/>
                <a:gdLst/>
                <a:ahLst/>
                <a:cxnLst/>
                <a:rect l="l" t="t" r="r" b="b"/>
                <a:pathLst>
                  <a:path w="9588" h="5593" extrusionOk="0">
                    <a:moveTo>
                      <a:pt x="1" y="0"/>
                    </a:moveTo>
                    <a:lnTo>
                      <a:pt x="1" y="5592"/>
                    </a:lnTo>
                    <a:lnTo>
                      <a:pt x="9588" y="5592"/>
                    </a:lnTo>
                    <a:cubicBezTo>
                      <a:pt x="9588" y="3538"/>
                      <a:pt x="7784" y="1758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60"/>
              <p:cNvSpPr/>
              <p:nvPr/>
            </p:nvSpPr>
            <p:spPr>
              <a:xfrm>
                <a:off x="6067125" y="4425875"/>
                <a:ext cx="546125" cy="20000"/>
              </a:xfrm>
              <a:custGeom>
                <a:avLst/>
                <a:gdLst/>
                <a:ahLst/>
                <a:cxnLst/>
                <a:rect l="l" t="t" r="r" b="b"/>
                <a:pathLst>
                  <a:path w="21845" h="800" extrusionOk="0">
                    <a:moveTo>
                      <a:pt x="366" y="0"/>
                    </a:moveTo>
                    <a:cubicBezTo>
                      <a:pt x="160" y="0"/>
                      <a:pt x="1" y="160"/>
                      <a:pt x="1" y="365"/>
                    </a:cubicBezTo>
                    <a:lnTo>
                      <a:pt x="1" y="411"/>
                    </a:lnTo>
                    <a:cubicBezTo>
                      <a:pt x="1" y="617"/>
                      <a:pt x="160" y="799"/>
                      <a:pt x="366" y="799"/>
                    </a:cubicBezTo>
                    <a:lnTo>
                      <a:pt x="21479" y="799"/>
                    </a:lnTo>
                    <a:cubicBezTo>
                      <a:pt x="21685" y="799"/>
                      <a:pt x="21844" y="617"/>
                      <a:pt x="21844" y="411"/>
                    </a:cubicBezTo>
                    <a:lnTo>
                      <a:pt x="21844" y="365"/>
                    </a:lnTo>
                    <a:cubicBezTo>
                      <a:pt x="21844" y="160"/>
                      <a:pt x="21685" y="0"/>
                      <a:pt x="214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60"/>
              <p:cNvSpPr/>
              <p:nvPr/>
            </p:nvSpPr>
            <p:spPr>
              <a:xfrm>
                <a:off x="6359850" y="4423575"/>
                <a:ext cx="23970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9588" h="184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9588" y="184"/>
                    </a:lnTo>
                    <a:lnTo>
                      <a:pt x="95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60"/>
              <p:cNvSpPr/>
              <p:nvPr/>
            </p:nvSpPr>
            <p:spPr>
              <a:xfrm>
                <a:off x="4729000" y="3499375"/>
                <a:ext cx="1521325" cy="951075"/>
              </a:xfrm>
              <a:custGeom>
                <a:avLst/>
                <a:gdLst/>
                <a:ahLst/>
                <a:cxnLst/>
                <a:rect l="l" t="t" r="r" b="b"/>
                <a:pathLst>
                  <a:path w="60853" h="38043" extrusionOk="0">
                    <a:moveTo>
                      <a:pt x="34114" y="1"/>
                    </a:moveTo>
                    <a:cubicBezTo>
                      <a:pt x="32246" y="1"/>
                      <a:pt x="30336" y="778"/>
                      <a:pt x="28646" y="2160"/>
                    </a:cubicBezTo>
                    <a:lnTo>
                      <a:pt x="10888" y="18640"/>
                    </a:lnTo>
                    <a:lnTo>
                      <a:pt x="0" y="33408"/>
                    </a:lnTo>
                    <a:cubicBezTo>
                      <a:pt x="0" y="33408"/>
                      <a:pt x="3240" y="38042"/>
                      <a:pt x="10076" y="38042"/>
                    </a:cubicBezTo>
                    <a:cubicBezTo>
                      <a:pt x="10126" y="38042"/>
                      <a:pt x="10176" y="38042"/>
                      <a:pt x="10226" y="38042"/>
                    </a:cubicBezTo>
                    <a:cubicBezTo>
                      <a:pt x="17165" y="37950"/>
                      <a:pt x="21045" y="32746"/>
                      <a:pt x="21045" y="32746"/>
                    </a:cubicBezTo>
                    <a:lnTo>
                      <a:pt x="34854" y="17179"/>
                    </a:lnTo>
                    <a:lnTo>
                      <a:pt x="52453" y="35508"/>
                    </a:lnTo>
                    <a:lnTo>
                      <a:pt x="60852" y="27154"/>
                    </a:lnTo>
                    <a:lnTo>
                      <a:pt x="39009" y="2160"/>
                    </a:lnTo>
                    <a:cubicBezTo>
                      <a:pt x="37556" y="675"/>
                      <a:pt x="35853" y="1"/>
                      <a:pt x="34114" y="1"/>
                    </a:cubicBezTo>
                    <a:close/>
                  </a:path>
                </a:pathLst>
              </a:custGeom>
              <a:solidFill>
                <a:srgbClr val="343B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60"/>
              <p:cNvSpPr/>
              <p:nvPr/>
            </p:nvSpPr>
            <p:spPr>
              <a:xfrm>
                <a:off x="5578100" y="3846675"/>
                <a:ext cx="56500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3539" extrusionOk="0">
                    <a:moveTo>
                      <a:pt x="2077" y="1"/>
                    </a:moveTo>
                    <a:lnTo>
                      <a:pt x="890" y="3014"/>
                    </a:lnTo>
                    <a:lnTo>
                      <a:pt x="183" y="1051"/>
                    </a:lnTo>
                    <a:lnTo>
                      <a:pt x="0" y="1119"/>
                    </a:lnTo>
                    <a:lnTo>
                      <a:pt x="890" y="3539"/>
                    </a:lnTo>
                    <a:lnTo>
                      <a:pt x="2260" y="69"/>
                    </a:lnTo>
                    <a:lnTo>
                      <a:pt x="207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60"/>
              <p:cNvSpPr/>
              <p:nvPr/>
            </p:nvSpPr>
            <p:spPr>
              <a:xfrm>
                <a:off x="5999225" y="4126275"/>
                <a:ext cx="20945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8378" h="8835" extrusionOk="0">
                    <a:moveTo>
                      <a:pt x="8240" y="1"/>
                    </a:moveTo>
                    <a:lnTo>
                      <a:pt x="0" y="8720"/>
                    </a:lnTo>
                    <a:lnTo>
                      <a:pt x="137" y="8834"/>
                    </a:lnTo>
                    <a:lnTo>
                      <a:pt x="8377" y="138"/>
                    </a:lnTo>
                    <a:lnTo>
                      <a:pt x="82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60"/>
              <p:cNvSpPr/>
              <p:nvPr/>
            </p:nvSpPr>
            <p:spPr>
              <a:xfrm>
                <a:off x="4997200" y="3413575"/>
                <a:ext cx="326425" cy="315000"/>
              </a:xfrm>
              <a:custGeom>
                <a:avLst/>
                <a:gdLst/>
                <a:ahLst/>
                <a:cxnLst/>
                <a:rect l="l" t="t" r="r" b="b"/>
                <a:pathLst>
                  <a:path w="13057" h="12600" extrusionOk="0">
                    <a:moveTo>
                      <a:pt x="8354" y="0"/>
                    </a:moveTo>
                    <a:lnTo>
                      <a:pt x="0" y="5570"/>
                    </a:lnTo>
                    <a:lnTo>
                      <a:pt x="4679" y="12600"/>
                    </a:lnTo>
                    <a:lnTo>
                      <a:pt x="13056" y="7030"/>
                    </a:lnTo>
                    <a:lnTo>
                      <a:pt x="8354" y="0"/>
                    </a:lnTo>
                    <a:close/>
                  </a:path>
                </a:pathLst>
              </a:custGeom>
              <a:solidFill>
                <a:srgbClr val="EF9D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60"/>
              <p:cNvSpPr/>
              <p:nvPr/>
            </p:nvSpPr>
            <p:spPr>
              <a:xfrm>
                <a:off x="4727075" y="3141875"/>
                <a:ext cx="531275" cy="527775"/>
              </a:xfrm>
              <a:custGeom>
                <a:avLst/>
                <a:gdLst/>
                <a:ahLst/>
                <a:cxnLst/>
                <a:rect l="l" t="t" r="r" b="b"/>
                <a:pathLst>
                  <a:path w="21251" h="21111" extrusionOk="0">
                    <a:moveTo>
                      <a:pt x="7155" y="0"/>
                    </a:moveTo>
                    <a:cubicBezTo>
                      <a:pt x="2454" y="0"/>
                      <a:pt x="0" y="4920"/>
                      <a:pt x="3136" y="9658"/>
                    </a:cubicBezTo>
                    <a:cubicBezTo>
                      <a:pt x="3136" y="9658"/>
                      <a:pt x="6879" y="15525"/>
                      <a:pt x="11376" y="21094"/>
                    </a:cubicBezTo>
                    <a:cubicBezTo>
                      <a:pt x="11445" y="21105"/>
                      <a:pt x="11517" y="21111"/>
                      <a:pt x="11593" y="21111"/>
                    </a:cubicBezTo>
                    <a:cubicBezTo>
                      <a:pt x="14416" y="21111"/>
                      <a:pt x="21251" y="13389"/>
                      <a:pt x="20939" y="12900"/>
                    </a:cubicBezTo>
                    <a:cubicBezTo>
                      <a:pt x="20939" y="12900"/>
                      <a:pt x="17059" y="4317"/>
                      <a:pt x="11581" y="1282"/>
                    </a:cubicBezTo>
                    <a:cubicBezTo>
                      <a:pt x="9978" y="390"/>
                      <a:pt x="8478" y="0"/>
                      <a:pt x="71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60"/>
              <p:cNvSpPr/>
              <p:nvPr/>
            </p:nvSpPr>
            <p:spPr>
              <a:xfrm>
                <a:off x="5115025" y="2708275"/>
                <a:ext cx="125850" cy="195450"/>
              </a:xfrm>
              <a:custGeom>
                <a:avLst/>
                <a:gdLst/>
                <a:ahLst/>
                <a:cxnLst/>
                <a:rect l="l" t="t" r="r" b="b"/>
                <a:pathLst>
                  <a:path w="5034" h="7818" extrusionOk="0">
                    <a:moveTo>
                      <a:pt x="3687" y="0"/>
                    </a:moveTo>
                    <a:lnTo>
                      <a:pt x="1952" y="1187"/>
                    </a:lnTo>
                    <a:cubicBezTo>
                      <a:pt x="1952" y="1187"/>
                      <a:pt x="1" y="7818"/>
                      <a:pt x="1310" y="7818"/>
                    </a:cubicBezTo>
                    <a:cubicBezTo>
                      <a:pt x="1506" y="7818"/>
                      <a:pt x="1775" y="7669"/>
                      <a:pt x="2135" y="7327"/>
                    </a:cubicBezTo>
                    <a:cubicBezTo>
                      <a:pt x="4577" y="5022"/>
                      <a:pt x="5033" y="2420"/>
                      <a:pt x="4988" y="1621"/>
                    </a:cubicBezTo>
                    <a:cubicBezTo>
                      <a:pt x="5033" y="1529"/>
                      <a:pt x="3687" y="0"/>
                      <a:pt x="36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60"/>
              <p:cNvSpPr/>
              <p:nvPr/>
            </p:nvSpPr>
            <p:spPr>
              <a:xfrm>
                <a:off x="4801450" y="2656350"/>
                <a:ext cx="409750" cy="588900"/>
              </a:xfrm>
              <a:custGeom>
                <a:avLst/>
                <a:gdLst/>
                <a:ahLst/>
                <a:cxnLst/>
                <a:rect l="l" t="t" r="r" b="b"/>
                <a:pathLst>
                  <a:path w="16390" h="23556" extrusionOk="0">
                    <a:moveTo>
                      <a:pt x="8560" y="0"/>
                    </a:moveTo>
                    <a:lnTo>
                      <a:pt x="3539" y="2876"/>
                    </a:lnTo>
                    <a:lnTo>
                      <a:pt x="572" y="10842"/>
                    </a:lnTo>
                    <a:lnTo>
                      <a:pt x="1" y="17849"/>
                    </a:lnTo>
                    <a:cubicBezTo>
                      <a:pt x="37" y="20640"/>
                      <a:pt x="1470" y="23555"/>
                      <a:pt x="5056" y="23555"/>
                    </a:cubicBezTo>
                    <a:cubicBezTo>
                      <a:pt x="6075" y="23555"/>
                      <a:pt x="7268" y="23320"/>
                      <a:pt x="8652" y="22780"/>
                    </a:cubicBezTo>
                    <a:cubicBezTo>
                      <a:pt x="8652" y="22780"/>
                      <a:pt x="8583" y="19767"/>
                      <a:pt x="8515" y="18352"/>
                    </a:cubicBezTo>
                    <a:lnTo>
                      <a:pt x="8515" y="18352"/>
                    </a:lnTo>
                    <a:cubicBezTo>
                      <a:pt x="8820" y="18436"/>
                      <a:pt x="9112" y="18483"/>
                      <a:pt x="9382" y="18483"/>
                    </a:cubicBezTo>
                    <a:cubicBezTo>
                      <a:pt x="9476" y="18483"/>
                      <a:pt x="9568" y="18478"/>
                      <a:pt x="9656" y="18466"/>
                    </a:cubicBezTo>
                    <a:cubicBezTo>
                      <a:pt x="9660" y="18466"/>
                      <a:pt x="9664" y="18466"/>
                      <a:pt x="9667" y="18466"/>
                    </a:cubicBezTo>
                    <a:cubicBezTo>
                      <a:pt x="14521" y="18466"/>
                      <a:pt x="16390" y="3789"/>
                      <a:pt x="16390" y="3789"/>
                    </a:cubicBezTo>
                    <a:lnTo>
                      <a:pt x="15545" y="3629"/>
                    </a:lnTo>
                    <a:lnTo>
                      <a:pt x="13262" y="1849"/>
                    </a:lnTo>
                    <a:lnTo>
                      <a:pt x="8560" y="0"/>
                    </a:lnTo>
                    <a:close/>
                  </a:path>
                </a:pathLst>
              </a:custGeom>
              <a:solidFill>
                <a:srgbClr val="EF9D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60"/>
              <p:cNvSpPr/>
              <p:nvPr/>
            </p:nvSpPr>
            <p:spPr>
              <a:xfrm>
                <a:off x="4750100" y="2572850"/>
                <a:ext cx="550125" cy="360675"/>
              </a:xfrm>
              <a:custGeom>
                <a:avLst/>
                <a:gdLst/>
                <a:ahLst/>
                <a:cxnLst/>
                <a:rect l="l" t="t" r="r" b="b"/>
                <a:pathLst>
                  <a:path w="22005" h="14427" extrusionOk="0">
                    <a:moveTo>
                      <a:pt x="9705" y="0"/>
                    </a:moveTo>
                    <a:cubicBezTo>
                      <a:pt x="8719" y="0"/>
                      <a:pt x="7747" y="163"/>
                      <a:pt x="6825" y="555"/>
                    </a:cubicBezTo>
                    <a:cubicBezTo>
                      <a:pt x="5273" y="1400"/>
                      <a:pt x="4474" y="2313"/>
                      <a:pt x="3790" y="3705"/>
                    </a:cubicBezTo>
                    <a:cubicBezTo>
                      <a:pt x="868" y="4641"/>
                      <a:pt x="1" y="8453"/>
                      <a:pt x="2557" y="14296"/>
                    </a:cubicBezTo>
                    <a:cubicBezTo>
                      <a:pt x="2848" y="14383"/>
                      <a:pt x="3127" y="14427"/>
                      <a:pt x="3395" y="14427"/>
                    </a:cubicBezTo>
                    <a:cubicBezTo>
                      <a:pt x="3967" y="14427"/>
                      <a:pt x="4487" y="14229"/>
                      <a:pt x="4954" y="13840"/>
                    </a:cubicBezTo>
                    <a:cubicBezTo>
                      <a:pt x="3014" y="11860"/>
                      <a:pt x="3769" y="9486"/>
                      <a:pt x="5448" y="9486"/>
                    </a:cubicBezTo>
                    <a:cubicBezTo>
                      <a:pt x="5705" y="9486"/>
                      <a:pt x="5984" y="9541"/>
                      <a:pt x="6278" y="9663"/>
                    </a:cubicBezTo>
                    <a:cubicBezTo>
                      <a:pt x="6917" y="9982"/>
                      <a:pt x="7236" y="10507"/>
                      <a:pt x="7099" y="11466"/>
                    </a:cubicBezTo>
                    <a:cubicBezTo>
                      <a:pt x="7944" y="11443"/>
                      <a:pt x="8286" y="8887"/>
                      <a:pt x="8651" y="6376"/>
                    </a:cubicBezTo>
                    <a:cubicBezTo>
                      <a:pt x="8651" y="6376"/>
                      <a:pt x="13559" y="8499"/>
                      <a:pt x="17782" y="8521"/>
                    </a:cubicBezTo>
                    <a:cubicBezTo>
                      <a:pt x="20270" y="8521"/>
                      <a:pt x="21593" y="5280"/>
                      <a:pt x="22004" y="3568"/>
                    </a:cubicBezTo>
                    <a:lnTo>
                      <a:pt x="22004" y="3568"/>
                    </a:lnTo>
                    <a:cubicBezTo>
                      <a:pt x="21708" y="3648"/>
                      <a:pt x="21399" y="3682"/>
                      <a:pt x="21091" y="3682"/>
                    </a:cubicBezTo>
                    <a:cubicBezTo>
                      <a:pt x="20783" y="3682"/>
                      <a:pt x="20475" y="3648"/>
                      <a:pt x="20178" y="3591"/>
                    </a:cubicBezTo>
                    <a:cubicBezTo>
                      <a:pt x="19174" y="3386"/>
                      <a:pt x="18284" y="2838"/>
                      <a:pt x="17394" y="2381"/>
                    </a:cubicBezTo>
                    <a:cubicBezTo>
                      <a:pt x="16572" y="1971"/>
                      <a:pt x="15750" y="1583"/>
                      <a:pt x="14906" y="1217"/>
                    </a:cubicBezTo>
                    <a:cubicBezTo>
                      <a:pt x="13559" y="670"/>
                      <a:pt x="12167" y="213"/>
                      <a:pt x="10706" y="53"/>
                    </a:cubicBezTo>
                    <a:cubicBezTo>
                      <a:pt x="10372" y="19"/>
                      <a:pt x="10037" y="0"/>
                      <a:pt x="97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60"/>
              <p:cNvSpPr/>
              <p:nvPr/>
            </p:nvSpPr>
            <p:spPr>
              <a:xfrm>
                <a:off x="5097625" y="2877175"/>
                <a:ext cx="34825" cy="953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3813" extrusionOk="0">
                    <a:moveTo>
                      <a:pt x="845" y="0"/>
                    </a:moveTo>
                    <a:lnTo>
                      <a:pt x="662" y="23"/>
                    </a:lnTo>
                    <a:cubicBezTo>
                      <a:pt x="913" y="1393"/>
                      <a:pt x="1142" y="2922"/>
                      <a:pt x="1050" y="3082"/>
                    </a:cubicBezTo>
                    <a:cubicBezTo>
                      <a:pt x="936" y="3242"/>
                      <a:pt x="343" y="3516"/>
                      <a:pt x="0" y="3653"/>
                    </a:cubicBezTo>
                    <a:lnTo>
                      <a:pt x="69" y="3812"/>
                    </a:lnTo>
                    <a:cubicBezTo>
                      <a:pt x="160" y="3789"/>
                      <a:pt x="1027" y="3447"/>
                      <a:pt x="1210" y="3196"/>
                    </a:cubicBezTo>
                    <a:cubicBezTo>
                      <a:pt x="1393" y="2968"/>
                      <a:pt x="1005" y="891"/>
                      <a:pt x="8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60"/>
              <p:cNvSpPr/>
              <p:nvPr/>
            </p:nvSpPr>
            <p:spPr>
              <a:xfrm>
                <a:off x="5064525" y="2993575"/>
                <a:ext cx="7250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686" extrusionOk="0">
                    <a:moveTo>
                      <a:pt x="115" y="1"/>
                    </a:moveTo>
                    <a:lnTo>
                      <a:pt x="0" y="161"/>
                    </a:lnTo>
                    <a:cubicBezTo>
                      <a:pt x="571" y="571"/>
                      <a:pt x="1187" y="686"/>
                      <a:pt x="1712" y="686"/>
                    </a:cubicBezTo>
                    <a:cubicBezTo>
                      <a:pt x="2351" y="686"/>
                      <a:pt x="2876" y="503"/>
                      <a:pt x="2899" y="480"/>
                    </a:cubicBezTo>
                    <a:lnTo>
                      <a:pt x="2831" y="320"/>
                    </a:lnTo>
                    <a:cubicBezTo>
                      <a:pt x="2831" y="320"/>
                      <a:pt x="2348" y="500"/>
                      <a:pt x="1715" y="500"/>
                    </a:cubicBezTo>
                    <a:cubicBezTo>
                      <a:pt x="1221" y="500"/>
                      <a:pt x="635" y="391"/>
                      <a:pt x="11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60"/>
              <p:cNvSpPr/>
              <p:nvPr/>
            </p:nvSpPr>
            <p:spPr>
              <a:xfrm>
                <a:off x="5040550" y="2869375"/>
                <a:ext cx="2342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819" extrusionOk="0">
                    <a:moveTo>
                      <a:pt x="456" y="0"/>
                    </a:moveTo>
                    <a:cubicBezTo>
                      <a:pt x="318" y="0"/>
                      <a:pt x="188" y="66"/>
                      <a:pt x="115" y="198"/>
                    </a:cubicBezTo>
                    <a:cubicBezTo>
                      <a:pt x="1" y="381"/>
                      <a:pt x="46" y="632"/>
                      <a:pt x="252" y="746"/>
                    </a:cubicBezTo>
                    <a:cubicBezTo>
                      <a:pt x="318" y="796"/>
                      <a:pt x="393" y="818"/>
                      <a:pt x="468" y="818"/>
                    </a:cubicBezTo>
                    <a:cubicBezTo>
                      <a:pt x="599" y="818"/>
                      <a:pt x="727" y="748"/>
                      <a:pt x="800" y="632"/>
                    </a:cubicBezTo>
                    <a:cubicBezTo>
                      <a:pt x="937" y="427"/>
                      <a:pt x="868" y="176"/>
                      <a:pt x="686" y="61"/>
                    </a:cubicBezTo>
                    <a:cubicBezTo>
                      <a:pt x="612" y="21"/>
                      <a:pt x="533" y="0"/>
                      <a:pt x="4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60"/>
              <p:cNvSpPr/>
              <p:nvPr/>
            </p:nvSpPr>
            <p:spPr>
              <a:xfrm>
                <a:off x="5152400" y="2880350"/>
                <a:ext cx="2342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820" extrusionOk="0">
                    <a:moveTo>
                      <a:pt x="482" y="0"/>
                    </a:moveTo>
                    <a:cubicBezTo>
                      <a:pt x="338" y="0"/>
                      <a:pt x="191" y="71"/>
                      <a:pt x="115" y="193"/>
                    </a:cubicBezTo>
                    <a:cubicBezTo>
                      <a:pt x="1" y="376"/>
                      <a:pt x="69" y="650"/>
                      <a:pt x="252" y="764"/>
                    </a:cubicBezTo>
                    <a:cubicBezTo>
                      <a:pt x="320" y="802"/>
                      <a:pt x="394" y="819"/>
                      <a:pt x="465" y="819"/>
                    </a:cubicBezTo>
                    <a:cubicBezTo>
                      <a:pt x="609" y="819"/>
                      <a:pt x="746" y="748"/>
                      <a:pt x="822" y="627"/>
                    </a:cubicBezTo>
                    <a:cubicBezTo>
                      <a:pt x="936" y="421"/>
                      <a:pt x="868" y="170"/>
                      <a:pt x="685" y="56"/>
                    </a:cubicBezTo>
                    <a:cubicBezTo>
                      <a:pt x="624" y="18"/>
                      <a:pt x="553" y="0"/>
                      <a:pt x="4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60"/>
              <p:cNvSpPr/>
              <p:nvPr/>
            </p:nvSpPr>
            <p:spPr>
              <a:xfrm>
                <a:off x="5039425" y="2844825"/>
                <a:ext cx="41100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336" extrusionOk="0">
                    <a:moveTo>
                      <a:pt x="774" y="1"/>
                    </a:moveTo>
                    <a:cubicBezTo>
                      <a:pt x="525" y="1"/>
                      <a:pt x="267" y="36"/>
                      <a:pt x="0" y="108"/>
                    </a:cubicBezTo>
                    <a:lnTo>
                      <a:pt x="46" y="290"/>
                    </a:lnTo>
                    <a:cubicBezTo>
                      <a:pt x="292" y="218"/>
                      <a:pt x="534" y="183"/>
                      <a:pt x="768" y="183"/>
                    </a:cubicBezTo>
                    <a:cubicBezTo>
                      <a:pt x="1052" y="183"/>
                      <a:pt x="1324" y="235"/>
                      <a:pt x="1575" y="336"/>
                    </a:cubicBezTo>
                    <a:lnTo>
                      <a:pt x="1644" y="153"/>
                    </a:lnTo>
                    <a:cubicBezTo>
                      <a:pt x="1367" y="53"/>
                      <a:pt x="1078" y="1"/>
                      <a:pt x="7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60"/>
              <p:cNvSpPr/>
              <p:nvPr/>
            </p:nvSpPr>
            <p:spPr>
              <a:xfrm>
                <a:off x="5153550" y="2855775"/>
                <a:ext cx="34825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469" extrusionOk="0">
                    <a:moveTo>
                      <a:pt x="235" y="1"/>
                    </a:moveTo>
                    <a:cubicBezTo>
                      <a:pt x="157" y="1"/>
                      <a:pt x="79" y="4"/>
                      <a:pt x="0" y="12"/>
                    </a:cubicBezTo>
                    <a:lnTo>
                      <a:pt x="23" y="195"/>
                    </a:lnTo>
                    <a:cubicBezTo>
                      <a:pt x="95" y="187"/>
                      <a:pt x="168" y="183"/>
                      <a:pt x="240" y="183"/>
                    </a:cubicBezTo>
                    <a:cubicBezTo>
                      <a:pt x="601" y="183"/>
                      <a:pt x="959" y="278"/>
                      <a:pt x="1301" y="468"/>
                    </a:cubicBezTo>
                    <a:lnTo>
                      <a:pt x="1393" y="309"/>
                    </a:lnTo>
                    <a:cubicBezTo>
                      <a:pt x="1011" y="99"/>
                      <a:pt x="630" y="1"/>
                      <a:pt x="2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60"/>
              <p:cNvSpPr/>
              <p:nvPr/>
            </p:nvSpPr>
            <p:spPr>
              <a:xfrm>
                <a:off x="4911600" y="3012975"/>
                <a:ext cx="103300" cy="104450"/>
              </a:xfrm>
              <a:custGeom>
                <a:avLst/>
                <a:gdLst/>
                <a:ahLst/>
                <a:cxnLst/>
                <a:rect l="l" t="t" r="r" b="b"/>
                <a:pathLst>
                  <a:path w="4132" h="4178" extrusionOk="0">
                    <a:moveTo>
                      <a:pt x="183" y="1"/>
                    </a:moveTo>
                    <a:lnTo>
                      <a:pt x="0" y="47"/>
                    </a:lnTo>
                    <a:cubicBezTo>
                      <a:pt x="0" y="69"/>
                      <a:pt x="845" y="3539"/>
                      <a:pt x="4086" y="4178"/>
                    </a:cubicBezTo>
                    <a:lnTo>
                      <a:pt x="4132" y="3995"/>
                    </a:lnTo>
                    <a:cubicBezTo>
                      <a:pt x="1005" y="3379"/>
                      <a:pt x="183" y="24"/>
                      <a:pt x="1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60"/>
              <p:cNvSpPr/>
              <p:nvPr/>
            </p:nvSpPr>
            <p:spPr>
              <a:xfrm>
                <a:off x="4860800" y="2831275"/>
                <a:ext cx="47975" cy="7160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864" extrusionOk="0">
                    <a:moveTo>
                      <a:pt x="1255" y="0"/>
                    </a:moveTo>
                    <a:cubicBezTo>
                      <a:pt x="848" y="0"/>
                      <a:pt x="518" y="163"/>
                      <a:pt x="320" y="467"/>
                    </a:cubicBezTo>
                    <a:cubicBezTo>
                      <a:pt x="1" y="1015"/>
                      <a:pt x="161" y="2019"/>
                      <a:pt x="1096" y="2864"/>
                    </a:cubicBezTo>
                    <a:lnTo>
                      <a:pt x="1211" y="2704"/>
                    </a:lnTo>
                    <a:cubicBezTo>
                      <a:pt x="366" y="1928"/>
                      <a:pt x="206" y="1060"/>
                      <a:pt x="503" y="581"/>
                    </a:cubicBezTo>
                    <a:cubicBezTo>
                      <a:pt x="652" y="327"/>
                      <a:pt x="919" y="190"/>
                      <a:pt x="1265" y="190"/>
                    </a:cubicBezTo>
                    <a:cubicBezTo>
                      <a:pt x="1447" y="190"/>
                      <a:pt x="1652" y="228"/>
                      <a:pt x="1872" y="307"/>
                    </a:cubicBezTo>
                    <a:lnTo>
                      <a:pt x="1918" y="125"/>
                    </a:lnTo>
                    <a:cubicBezTo>
                      <a:pt x="1682" y="41"/>
                      <a:pt x="1459" y="0"/>
                      <a:pt x="12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60"/>
              <p:cNvSpPr/>
              <p:nvPr/>
            </p:nvSpPr>
            <p:spPr>
              <a:xfrm>
                <a:off x="4868225" y="2866900"/>
                <a:ext cx="30275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663" extrusionOk="0">
                    <a:moveTo>
                      <a:pt x="23" y="1"/>
                    </a:moveTo>
                    <a:lnTo>
                      <a:pt x="1" y="206"/>
                    </a:lnTo>
                    <a:cubicBezTo>
                      <a:pt x="936" y="252"/>
                      <a:pt x="1028" y="640"/>
                      <a:pt x="1028" y="663"/>
                    </a:cubicBezTo>
                    <a:lnTo>
                      <a:pt x="1210" y="617"/>
                    </a:lnTo>
                    <a:cubicBezTo>
                      <a:pt x="1210" y="594"/>
                      <a:pt x="1119" y="69"/>
                      <a:pt x="2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60"/>
              <p:cNvSpPr/>
              <p:nvPr/>
            </p:nvSpPr>
            <p:spPr>
              <a:xfrm>
                <a:off x="4984625" y="2806975"/>
                <a:ext cx="121000" cy="130700"/>
              </a:xfrm>
              <a:custGeom>
                <a:avLst/>
                <a:gdLst/>
                <a:ahLst/>
                <a:cxnLst/>
                <a:rect l="l" t="t" r="r" b="b"/>
                <a:pathLst>
                  <a:path w="4840" h="5228" extrusionOk="0">
                    <a:moveTo>
                      <a:pt x="2557" y="184"/>
                    </a:moveTo>
                    <a:cubicBezTo>
                      <a:pt x="2649" y="184"/>
                      <a:pt x="2740" y="184"/>
                      <a:pt x="2831" y="206"/>
                    </a:cubicBezTo>
                    <a:cubicBezTo>
                      <a:pt x="3402" y="298"/>
                      <a:pt x="3881" y="617"/>
                      <a:pt x="4201" y="1119"/>
                    </a:cubicBezTo>
                    <a:cubicBezTo>
                      <a:pt x="4520" y="1644"/>
                      <a:pt x="4634" y="2283"/>
                      <a:pt x="4543" y="2923"/>
                    </a:cubicBezTo>
                    <a:cubicBezTo>
                      <a:pt x="4452" y="3562"/>
                      <a:pt x="4132" y="4132"/>
                      <a:pt x="3676" y="4543"/>
                    </a:cubicBezTo>
                    <a:cubicBezTo>
                      <a:pt x="3303" y="4860"/>
                      <a:pt x="2854" y="5025"/>
                      <a:pt x="2404" y="5025"/>
                    </a:cubicBezTo>
                    <a:cubicBezTo>
                      <a:pt x="2302" y="5025"/>
                      <a:pt x="2201" y="5016"/>
                      <a:pt x="2101" y="5000"/>
                    </a:cubicBezTo>
                    <a:cubicBezTo>
                      <a:pt x="960" y="4840"/>
                      <a:pt x="184" y="3607"/>
                      <a:pt x="389" y="2283"/>
                    </a:cubicBezTo>
                    <a:cubicBezTo>
                      <a:pt x="503" y="1644"/>
                      <a:pt x="800" y="1074"/>
                      <a:pt x="1279" y="686"/>
                    </a:cubicBezTo>
                    <a:cubicBezTo>
                      <a:pt x="1644" y="366"/>
                      <a:pt x="2101" y="184"/>
                      <a:pt x="2557" y="184"/>
                    </a:cubicBezTo>
                    <a:close/>
                    <a:moveTo>
                      <a:pt x="2565" y="1"/>
                    </a:moveTo>
                    <a:cubicBezTo>
                      <a:pt x="2056" y="1"/>
                      <a:pt x="1559" y="185"/>
                      <a:pt x="1142" y="526"/>
                    </a:cubicBezTo>
                    <a:cubicBezTo>
                      <a:pt x="640" y="960"/>
                      <a:pt x="320" y="1576"/>
                      <a:pt x="206" y="2261"/>
                    </a:cubicBezTo>
                    <a:cubicBezTo>
                      <a:pt x="1" y="3699"/>
                      <a:pt x="823" y="5000"/>
                      <a:pt x="2078" y="5205"/>
                    </a:cubicBezTo>
                    <a:cubicBezTo>
                      <a:pt x="2169" y="5205"/>
                      <a:pt x="2283" y="5228"/>
                      <a:pt x="2375" y="5228"/>
                    </a:cubicBezTo>
                    <a:cubicBezTo>
                      <a:pt x="2877" y="5228"/>
                      <a:pt x="3379" y="5045"/>
                      <a:pt x="3790" y="4680"/>
                    </a:cubicBezTo>
                    <a:cubicBezTo>
                      <a:pt x="4292" y="4269"/>
                      <a:pt x="4634" y="3653"/>
                      <a:pt x="4726" y="2945"/>
                    </a:cubicBezTo>
                    <a:cubicBezTo>
                      <a:pt x="4840" y="2261"/>
                      <a:pt x="4703" y="1576"/>
                      <a:pt x="4361" y="1028"/>
                    </a:cubicBezTo>
                    <a:cubicBezTo>
                      <a:pt x="3995" y="480"/>
                      <a:pt x="3470" y="115"/>
                      <a:pt x="2877" y="24"/>
                    </a:cubicBezTo>
                    <a:cubicBezTo>
                      <a:pt x="2773" y="8"/>
                      <a:pt x="2669" y="1"/>
                      <a:pt x="25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60"/>
              <p:cNvSpPr/>
              <p:nvPr/>
            </p:nvSpPr>
            <p:spPr>
              <a:xfrm>
                <a:off x="5128425" y="2828700"/>
                <a:ext cx="115875" cy="130100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5204" extrusionOk="0">
                    <a:moveTo>
                      <a:pt x="2443" y="182"/>
                    </a:moveTo>
                    <a:cubicBezTo>
                      <a:pt x="2534" y="182"/>
                      <a:pt x="2603" y="182"/>
                      <a:pt x="2694" y="205"/>
                    </a:cubicBezTo>
                    <a:cubicBezTo>
                      <a:pt x="3744" y="365"/>
                      <a:pt x="4429" y="1574"/>
                      <a:pt x="4224" y="2898"/>
                    </a:cubicBezTo>
                    <a:cubicBezTo>
                      <a:pt x="4132" y="3537"/>
                      <a:pt x="3836" y="4108"/>
                      <a:pt x="3402" y="4519"/>
                    </a:cubicBezTo>
                    <a:cubicBezTo>
                      <a:pt x="3042" y="4841"/>
                      <a:pt x="2635" y="5021"/>
                      <a:pt x="2207" y="5021"/>
                    </a:cubicBezTo>
                    <a:cubicBezTo>
                      <a:pt x="2119" y="5021"/>
                      <a:pt x="2030" y="5014"/>
                      <a:pt x="1941" y="4998"/>
                    </a:cubicBezTo>
                    <a:cubicBezTo>
                      <a:pt x="891" y="4838"/>
                      <a:pt x="206" y="3629"/>
                      <a:pt x="412" y="2305"/>
                    </a:cubicBezTo>
                    <a:cubicBezTo>
                      <a:pt x="594" y="1095"/>
                      <a:pt x="1485" y="182"/>
                      <a:pt x="2443" y="182"/>
                    </a:cubicBezTo>
                    <a:close/>
                    <a:moveTo>
                      <a:pt x="2443" y="1"/>
                    </a:moveTo>
                    <a:cubicBezTo>
                      <a:pt x="1382" y="1"/>
                      <a:pt x="418" y="957"/>
                      <a:pt x="229" y="2282"/>
                    </a:cubicBezTo>
                    <a:cubicBezTo>
                      <a:pt x="1" y="3697"/>
                      <a:pt x="754" y="5021"/>
                      <a:pt x="1918" y="5203"/>
                    </a:cubicBezTo>
                    <a:lnTo>
                      <a:pt x="2192" y="5203"/>
                    </a:lnTo>
                    <a:cubicBezTo>
                      <a:pt x="2671" y="5203"/>
                      <a:pt x="3128" y="5021"/>
                      <a:pt x="3539" y="4656"/>
                    </a:cubicBezTo>
                    <a:cubicBezTo>
                      <a:pt x="3995" y="4222"/>
                      <a:pt x="4315" y="3606"/>
                      <a:pt x="4429" y="2921"/>
                    </a:cubicBezTo>
                    <a:cubicBezTo>
                      <a:pt x="4634" y="1506"/>
                      <a:pt x="3881" y="182"/>
                      <a:pt x="2717" y="22"/>
                    </a:cubicBezTo>
                    <a:cubicBezTo>
                      <a:pt x="2625" y="8"/>
                      <a:pt x="2534" y="1"/>
                      <a:pt x="24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60"/>
              <p:cNvSpPr/>
              <p:nvPr/>
            </p:nvSpPr>
            <p:spPr>
              <a:xfrm>
                <a:off x="5099900" y="2862675"/>
                <a:ext cx="405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604" extrusionOk="0">
                    <a:moveTo>
                      <a:pt x="681" y="1"/>
                    </a:moveTo>
                    <a:cubicBezTo>
                      <a:pt x="449" y="1"/>
                      <a:pt x="215" y="79"/>
                      <a:pt x="1" y="238"/>
                    </a:cubicBezTo>
                    <a:lnTo>
                      <a:pt x="115" y="398"/>
                    </a:lnTo>
                    <a:cubicBezTo>
                      <a:pt x="301" y="258"/>
                      <a:pt x="499" y="191"/>
                      <a:pt x="694" y="191"/>
                    </a:cubicBezTo>
                    <a:cubicBezTo>
                      <a:pt x="977" y="191"/>
                      <a:pt x="1254" y="333"/>
                      <a:pt x="1484" y="603"/>
                    </a:cubicBezTo>
                    <a:lnTo>
                      <a:pt x="1621" y="489"/>
                    </a:lnTo>
                    <a:cubicBezTo>
                      <a:pt x="1351" y="165"/>
                      <a:pt x="1018" y="1"/>
                      <a:pt x="6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60"/>
              <p:cNvSpPr/>
              <p:nvPr/>
            </p:nvSpPr>
            <p:spPr>
              <a:xfrm>
                <a:off x="5186075" y="2891450"/>
                <a:ext cx="5137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366" extrusionOk="0">
                    <a:moveTo>
                      <a:pt x="23" y="0"/>
                    </a:moveTo>
                    <a:lnTo>
                      <a:pt x="0" y="183"/>
                    </a:lnTo>
                    <a:lnTo>
                      <a:pt x="2032" y="365"/>
                    </a:lnTo>
                    <a:lnTo>
                      <a:pt x="2055" y="18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60"/>
              <p:cNvSpPr/>
              <p:nvPr/>
            </p:nvSpPr>
            <p:spPr>
              <a:xfrm>
                <a:off x="4927000" y="2857200"/>
                <a:ext cx="656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366" extrusionOk="0">
                    <a:moveTo>
                      <a:pt x="23" y="1"/>
                    </a:moveTo>
                    <a:lnTo>
                      <a:pt x="1" y="183"/>
                    </a:lnTo>
                    <a:lnTo>
                      <a:pt x="2603" y="366"/>
                    </a:lnTo>
                    <a:lnTo>
                      <a:pt x="2625" y="160"/>
                    </a:lnTo>
                    <a:lnTo>
                      <a:pt x="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60"/>
              <p:cNvSpPr/>
              <p:nvPr/>
            </p:nvSpPr>
            <p:spPr>
              <a:xfrm>
                <a:off x="4529275" y="3094575"/>
                <a:ext cx="608325" cy="1261700"/>
              </a:xfrm>
              <a:custGeom>
                <a:avLst/>
                <a:gdLst/>
                <a:ahLst/>
                <a:cxnLst/>
                <a:rect l="l" t="t" r="r" b="b"/>
                <a:pathLst>
                  <a:path w="24333" h="50468" extrusionOk="0">
                    <a:moveTo>
                      <a:pt x="10683" y="1"/>
                    </a:moveTo>
                    <a:cubicBezTo>
                      <a:pt x="10683" y="1"/>
                      <a:pt x="388" y="4064"/>
                      <a:pt x="23" y="14951"/>
                    </a:cubicBezTo>
                    <a:cubicBezTo>
                      <a:pt x="0" y="34193"/>
                      <a:pt x="7167" y="50468"/>
                      <a:pt x="7167" y="50468"/>
                    </a:cubicBezTo>
                    <a:lnTo>
                      <a:pt x="7989" y="49600"/>
                    </a:lnTo>
                    <a:lnTo>
                      <a:pt x="24218" y="29879"/>
                    </a:lnTo>
                    <a:cubicBezTo>
                      <a:pt x="24218" y="29879"/>
                      <a:pt x="24332" y="11893"/>
                      <a:pt x="23761" y="9291"/>
                    </a:cubicBezTo>
                    <a:cubicBezTo>
                      <a:pt x="23191" y="6666"/>
                      <a:pt x="19562" y="4087"/>
                      <a:pt x="19562" y="4087"/>
                    </a:cubicBezTo>
                    <a:cubicBezTo>
                      <a:pt x="19004" y="4243"/>
                      <a:pt x="18465" y="4315"/>
                      <a:pt x="17942" y="4315"/>
                    </a:cubicBezTo>
                    <a:cubicBezTo>
                      <a:pt x="15101" y="4315"/>
                      <a:pt x="12745" y="2198"/>
                      <a:pt x="10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60"/>
              <p:cNvSpPr/>
              <p:nvPr/>
            </p:nvSpPr>
            <p:spPr>
              <a:xfrm>
                <a:off x="5092475" y="3316550"/>
                <a:ext cx="45125" cy="40232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16093" extrusionOk="0">
                    <a:moveTo>
                      <a:pt x="183" y="1"/>
                    </a:moveTo>
                    <a:lnTo>
                      <a:pt x="1" y="47"/>
                    </a:lnTo>
                    <a:cubicBezTo>
                      <a:pt x="777" y="3128"/>
                      <a:pt x="1599" y="10318"/>
                      <a:pt x="1599" y="16093"/>
                    </a:cubicBezTo>
                    <a:lnTo>
                      <a:pt x="1804" y="16093"/>
                    </a:lnTo>
                    <a:cubicBezTo>
                      <a:pt x="1781" y="10295"/>
                      <a:pt x="960" y="3082"/>
                      <a:pt x="1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60"/>
              <p:cNvSpPr/>
              <p:nvPr/>
            </p:nvSpPr>
            <p:spPr>
              <a:xfrm>
                <a:off x="5310475" y="3665225"/>
                <a:ext cx="4167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548" extrusionOk="0">
                    <a:moveTo>
                      <a:pt x="91" y="0"/>
                    </a:moveTo>
                    <a:lnTo>
                      <a:pt x="0" y="160"/>
                    </a:lnTo>
                    <a:cubicBezTo>
                      <a:pt x="525" y="502"/>
                      <a:pt x="1004" y="548"/>
                      <a:pt x="1324" y="548"/>
                    </a:cubicBezTo>
                    <a:cubicBezTo>
                      <a:pt x="1529" y="548"/>
                      <a:pt x="1644" y="525"/>
                      <a:pt x="1666" y="525"/>
                    </a:cubicBezTo>
                    <a:lnTo>
                      <a:pt x="1621" y="343"/>
                    </a:lnTo>
                    <a:cubicBezTo>
                      <a:pt x="1621" y="343"/>
                      <a:pt x="1510" y="367"/>
                      <a:pt x="1328" y="367"/>
                    </a:cubicBezTo>
                    <a:cubicBezTo>
                      <a:pt x="1042" y="367"/>
                      <a:pt x="580" y="307"/>
                      <a:pt x="91" y="0"/>
                    </a:cubicBezTo>
                    <a:close/>
                  </a:path>
                </a:pathLst>
              </a:custGeom>
              <a:solidFill>
                <a:srgbClr val="343B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60"/>
              <p:cNvSpPr/>
              <p:nvPr/>
            </p:nvSpPr>
            <p:spPr>
              <a:xfrm>
                <a:off x="5688225" y="3107700"/>
                <a:ext cx="136975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3311" extrusionOk="0">
                    <a:moveTo>
                      <a:pt x="982" y="1"/>
                    </a:moveTo>
                    <a:lnTo>
                      <a:pt x="1" y="2991"/>
                    </a:lnTo>
                    <a:lnTo>
                      <a:pt x="4748" y="3311"/>
                    </a:lnTo>
                    <a:lnTo>
                      <a:pt x="4976" y="3288"/>
                    </a:lnTo>
                    <a:lnTo>
                      <a:pt x="5113" y="3242"/>
                    </a:lnTo>
                    <a:lnTo>
                      <a:pt x="5273" y="3082"/>
                    </a:lnTo>
                    <a:lnTo>
                      <a:pt x="5433" y="2534"/>
                    </a:lnTo>
                    <a:cubicBezTo>
                      <a:pt x="5479" y="2215"/>
                      <a:pt x="5205" y="1941"/>
                      <a:pt x="4954" y="1850"/>
                    </a:cubicBezTo>
                    <a:lnTo>
                      <a:pt x="9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60"/>
              <p:cNvSpPr/>
              <p:nvPr/>
            </p:nvSpPr>
            <p:spPr>
              <a:xfrm>
                <a:off x="5506200" y="3118550"/>
                <a:ext cx="313675" cy="63950"/>
              </a:xfrm>
              <a:custGeom>
                <a:avLst/>
                <a:gdLst/>
                <a:ahLst/>
                <a:cxnLst/>
                <a:rect l="l" t="t" r="r" b="b"/>
                <a:pathLst>
                  <a:path w="12547" h="2558" extrusionOk="0">
                    <a:moveTo>
                      <a:pt x="8012" y="1"/>
                    </a:moveTo>
                    <a:lnTo>
                      <a:pt x="7396" y="1872"/>
                    </a:lnTo>
                    <a:lnTo>
                      <a:pt x="274" y="1484"/>
                    </a:lnTo>
                    <a:lnTo>
                      <a:pt x="0" y="2557"/>
                    </a:lnTo>
                    <a:lnTo>
                      <a:pt x="12098" y="2557"/>
                    </a:lnTo>
                    <a:cubicBezTo>
                      <a:pt x="12106" y="2558"/>
                      <a:pt x="12113" y="2558"/>
                      <a:pt x="12121" y="2558"/>
                    </a:cubicBezTo>
                    <a:cubicBezTo>
                      <a:pt x="12403" y="2558"/>
                      <a:pt x="12546" y="2165"/>
                      <a:pt x="12257" y="2009"/>
                    </a:cubicBezTo>
                    <a:lnTo>
                      <a:pt x="80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60"/>
              <p:cNvSpPr/>
              <p:nvPr/>
            </p:nvSpPr>
            <p:spPr>
              <a:xfrm>
                <a:off x="4623425" y="3422125"/>
                <a:ext cx="362525" cy="638350"/>
              </a:xfrm>
              <a:custGeom>
                <a:avLst/>
                <a:gdLst/>
                <a:ahLst/>
                <a:cxnLst/>
                <a:rect l="l" t="t" r="r" b="b"/>
                <a:pathLst>
                  <a:path w="14501" h="25534" extrusionOk="0">
                    <a:moveTo>
                      <a:pt x="11596" y="1"/>
                    </a:moveTo>
                    <a:cubicBezTo>
                      <a:pt x="11573" y="23"/>
                      <a:pt x="11550" y="23"/>
                      <a:pt x="11527" y="23"/>
                    </a:cubicBezTo>
                    <a:cubicBezTo>
                      <a:pt x="10432" y="343"/>
                      <a:pt x="9336" y="640"/>
                      <a:pt x="8240" y="936"/>
                    </a:cubicBezTo>
                    <a:cubicBezTo>
                      <a:pt x="7031" y="1302"/>
                      <a:pt x="5844" y="1690"/>
                      <a:pt x="4634" y="2055"/>
                    </a:cubicBezTo>
                    <a:cubicBezTo>
                      <a:pt x="3424" y="2443"/>
                      <a:pt x="2237" y="2808"/>
                      <a:pt x="1028" y="3105"/>
                    </a:cubicBezTo>
                    <a:cubicBezTo>
                      <a:pt x="685" y="3196"/>
                      <a:pt x="343" y="3265"/>
                      <a:pt x="0" y="3356"/>
                    </a:cubicBezTo>
                    <a:cubicBezTo>
                      <a:pt x="1507" y="10226"/>
                      <a:pt x="3995" y="21045"/>
                      <a:pt x="5022" y="22415"/>
                    </a:cubicBezTo>
                    <a:cubicBezTo>
                      <a:pt x="6199" y="24632"/>
                      <a:pt x="7840" y="25533"/>
                      <a:pt x="9414" y="25533"/>
                    </a:cubicBezTo>
                    <a:cubicBezTo>
                      <a:pt x="12053" y="25533"/>
                      <a:pt x="14501" y="22998"/>
                      <a:pt x="14243" y="19881"/>
                    </a:cubicBezTo>
                    <a:cubicBezTo>
                      <a:pt x="14472" y="17234"/>
                      <a:pt x="13194" y="7282"/>
                      <a:pt x="11596" y="1"/>
                    </a:cubicBezTo>
                    <a:close/>
                  </a:path>
                </a:pathLst>
              </a:custGeom>
              <a:solidFill>
                <a:srgbClr val="EF9D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60"/>
              <p:cNvSpPr/>
              <p:nvPr/>
            </p:nvSpPr>
            <p:spPr>
              <a:xfrm>
                <a:off x="4706275" y="3566300"/>
                <a:ext cx="709175" cy="494475"/>
              </a:xfrm>
              <a:custGeom>
                <a:avLst/>
                <a:gdLst/>
                <a:ahLst/>
                <a:cxnLst/>
                <a:rect l="l" t="t" r="r" b="b"/>
                <a:pathLst>
                  <a:path w="28367" h="19779" extrusionOk="0">
                    <a:moveTo>
                      <a:pt x="25121" y="1"/>
                    </a:moveTo>
                    <a:cubicBezTo>
                      <a:pt x="24748" y="1"/>
                      <a:pt x="24372" y="95"/>
                      <a:pt x="24031" y="305"/>
                    </a:cubicBezTo>
                    <a:cubicBezTo>
                      <a:pt x="24031" y="305"/>
                      <a:pt x="5383" y="9686"/>
                      <a:pt x="3922" y="11763"/>
                    </a:cubicBezTo>
                    <a:cubicBezTo>
                      <a:pt x="0" y="16104"/>
                      <a:pt x="2700" y="19778"/>
                      <a:pt x="6380" y="19778"/>
                    </a:cubicBezTo>
                    <a:cubicBezTo>
                      <a:pt x="7112" y="19778"/>
                      <a:pt x="7882" y="19633"/>
                      <a:pt x="8647" y="19319"/>
                    </a:cubicBezTo>
                    <a:cubicBezTo>
                      <a:pt x="13212" y="17766"/>
                      <a:pt x="26542" y="3615"/>
                      <a:pt x="26542" y="3615"/>
                    </a:cubicBezTo>
                    <a:cubicBezTo>
                      <a:pt x="28367" y="1846"/>
                      <a:pt x="26774" y="1"/>
                      <a:pt x="25121" y="1"/>
                    </a:cubicBezTo>
                    <a:close/>
                  </a:path>
                </a:pathLst>
              </a:custGeom>
              <a:solidFill>
                <a:srgbClr val="EF9D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60"/>
              <p:cNvSpPr/>
              <p:nvPr/>
            </p:nvSpPr>
            <p:spPr>
              <a:xfrm>
                <a:off x="4567525" y="3202900"/>
                <a:ext cx="399450" cy="563325"/>
              </a:xfrm>
              <a:custGeom>
                <a:avLst/>
                <a:gdLst/>
                <a:ahLst/>
                <a:cxnLst/>
                <a:rect l="l" t="t" r="r" b="b"/>
                <a:pathLst>
                  <a:path w="15978" h="22533" extrusionOk="0">
                    <a:moveTo>
                      <a:pt x="6152" y="1"/>
                    </a:moveTo>
                    <a:cubicBezTo>
                      <a:pt x="2756" y="1"/>
                      <a:pt x="1" y="3239"/>
                      <a:pt x="707" y="7925"/>
                    </a:cubicBezTo>
                    <a:cubicBezTo>
                      <a:pt x="707" y="7925"/>
                      <a:pt x="1666" y="15047"/>
                      <a:pt x="3423" y="22214"/>
                    </a:cubicBezTo>
                    <a:cubicBezTo>
                      <a:pt x="3754" y="22436"/>
                      <a:pt x="4247" y="22533"/>
                      <a:pt x="4849" y="22533"/>
                    </a:cubicBezTo>
                    <a:cubicBezTo>
                      <a:pt x="8449" y="22533"/>
                      <a:pt x="15941" y="19093"/>
                      <a:pt x="15863" y="18584"/>
                    </a:cubicBezTo>
                    <a:cubicBezTo>
                      <a:pt x="15863" y="18584"/>
                      <a:pt x="15977" y="8838"/>
                      <a:pt x="12188" y="3657"/>
                    </a:cubicBezTo>
                    <a:cubicBezTo>
                      <a:pt x="10331" y="1101"/>
                      <a:pt x="8132" y="1"/>
                      <a:pt x="61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60"/>
              <p:cNvSpPr/>
              <p:nvPr/>
            </p:nvSpPr>
            <p:spPr>
              <a:xfrm>
                <a:off x="4582350" y="3401025"/>
                <a:ext cx="73050" cy="357800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14312" extrusionOk="0">
                    <a:moveTo>
                      <a:pt x="205" y="0"/>
                    </a:moveTo>
                    <a:lnTo>
                      <a:pt x="0" y="23"/>
                    </a:lnTo>
                    <a:cubicBezTo>
                      <a:pt x="23" y="91"/>
                      <a:pt x="1004" y="7213"/>
                      <a:pt x="2739" y="14312"/>
                    </a:cubicBezTo>
                    <a:lnTo>
                      <a:pt x="2922" y="14266"/>
                    </a:lnTo>
                    <a:cubicBezTo>
                      <a:pt x="1187" y="7190"/>
                      <a:pt x="205" y="69"/>
                      <a:pt x="2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60"/>
              <p:cNvSpPr/>
              <p:nvPr/>
            </p:nvSpPr>
            <p:spPr>
              <a:xfrm>
                <a:off x="4689050" y="3200200"/>
                <a:ext cx="278500" cy="467325"/>
              </a:xfrm>
              <a:custGeom>
                <a:avLst/>
                <a:gdLst/>
                <a:ahLst/>
                <a:cxnLst/>
                <a:rect l="l" t="t" r="r" b="b"/>
                <a:pathLst>
                  <a:path w="11140" h="18693" extrusionOk="0">
                    <a:moveTo>
                      <a:pt x="1285" y="0"/>
                    </a:moveTo>
                    <a:cubicBezTo>
                      <a:pt x="854" y="0"/>
                      <a:pt x="424" y="52"/>
                      <a:pt x="0" y="158"/>
                    </a:cubicBezTo>
                    <a:lnTo>
                      <a:pt x="46" y="364"/>
                    </a:lnTo>
                    <a:cubicBezTo>
                      <a:pt x="460" y="256"/>
                      <a:pt x="882" y="204"/>
                      <a:pt x="1305" y="204"/>
                    </a:cubicBezTo>
                    <a:cubicBezTo>
                      <a:pt x="3405" y="204"/>
                      <a:pt x="5569" y="1494"/>
                      <a:pt x="7259" y="3810"/>
                    </a:cubicBezTo>
                    <a:cubicBezTo>
                      <a:pt x="9199" y="6481"/>
                      <a:pt x="10089" y="10384"/>
                      <a:pt x="10500" y="13192"/>
                    </a:cubicBezTo>
                    <a:cubicBezTo>
                      <a:pt x="10934" y="16227"/>
                      <a:pt x="10911" y="18670"/>
                      <a:pt x="10911" y="18692"/>
                    </a:cubicBezTo>
                    <a:lnTo>
                      <a:pt x="11116" y="18692"/>
                    </a:lnTo>
                    <a:cubicBezTo>
                      <a:pt x="11116" y="18670"/>
                      <a:pt x="11139" y="16205"/>
                      <a:pt x="10683" y="13146"/>
                    </a:cubicBezTo>
                    <a:cubicBezTo>
                      <a:pt x="10272" y="10338"/>
                      <a:pt x="9382" y="6390"/>
                      <a:pt x="7396" y="3696"/>
                    </a:cubicBezTo>
                    <a:cubicBezTo>
                      <a:pt x="5663" y="1316"/>
                      <a:pt x="3454" y="0"/>
                      <a:pt x="12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60"/>
              <p:cNvSpPr/>
              <p:nvPr/>
            </p:nvSpPr>
            <p:spPr>
              <a:xfrm>
                <a:off x="4860225" y="3750800"/>
                <a:ext cx="10960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4384" h="2763" extrusionOk="0">
                    <a:moveTo>
                      <a:pt x="4269" y="1"/>
                    </a:moveTo>
                    <a:lnTo>
                      <a:pt x="1" y="2603"/>
                    </a:lnTo>
                    <a:lnTo>
                      <a:pt x="92" y="2763"/>
                    </a:lnTo>
                    <a:lnTo>
                      <a:pt x="4383" y="161"/>
                    </a:lnTo>
                    <a:lnTo>
                      <a:pt x="426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60"/>
              <p:cNvSpPr/>
              <p:nvPr/>
            </p:nvSpPr>
            <p:spPr>
              <a:xfrm>
                <a:off x="5371525" y="3169900"/>
                <a:ext cx="452525" cy="461100"/>
              </a:xfrm>
              <a:custGeom>
                <a:avLst/>
                <a:gdLst/>
                <a:ahLst/>
                <a:cxnLst/>
                <a:rect l="l" t="t" r="r" b="b"/>
                <a:pathLst>
                  <a:path w="18101" h="18444" extrusionOk="0">
                    <a:moveTo>
                      <a:pt x="18101" y="1"/>
                    </a:moveTo>
                    <a:lnTo>
                      <a:pt x="18082" y="74"/>
                    </a:lnTo>
                    <a:lnTo>
                      <a:pt x="18082" y="74"/>
                    </a:lnTo>
                    <a:cubicBezTo>
                      <a:pt x="18089" y="51"/>
                      <a:pt x="18095" y="27"/>
                      <a:pt x="18101" y="1"/>
                    </a:cubicBezTo>
                    <a:close/>
                    <a:moveTo>
                      <a:pt x="18082" y="74"/>
                    </a:moveTo>
                    <a:cubicBezTo>
                      <a:pt x="17956" y="486"/>
                      <a:pt x="17602" y="503"/>
                      <a:pt x="17277" y="503"/>
                    </a:cubicBezTo>
                    <a:cubicBezTo>
                      <a:pt x="17247" y="503"/>
                      <a:pt x="17217" y="503"/>
                      <a:pt x="17188" y="503"/>
                    </a:cubicBezTo>
                    <a:lnTo>
                      <a:pt x="4680" y="503"/>
                    </a:lnTo>
                    <a:lnTo>
                      <a:pt x="0" y="18444"/>
                    </a:lnTo>
                    <a:lnTo>
                      <a:pt x="13308" y="18444"/>
                    </a:lnTo>
                    <a:lnTo>
                      <a:pt x="18082" y="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60"/>
              <p:cNvSpPr/>
              <p:nvPr/>
            </p:nvSpPr>
            <p:spPr>
              <a:xfrm>
                <a:off x="5133000" y="3579625"/>
                <a:ext cx="159225" cy="85625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3425" extrusionOk="0">
                    <a:moveTo>
                      <a:pt x="6300" y="0"/>
                    </a:moveTo>
                    <a:lnTo>
                      <a:pt x="0" y="3264"/>
                    </a:lnTo>
                    <a:lnTo>
                      <a:pt x="92" y="3424"/>
                    </a:lnTo>
                    <a:lnTo>
                      <a:pt x="6369" y="160"/>
                    </a:lnTo>
                    <a:lnTo>
                      <a:pt x="630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60"/>
              <p:cNvSpPr/>
              <p:nvPr/>
            </p:nvSpPr>
            <p:spPr>
              <a:xfrm>
                <a:off x="5382925" y="3181900"/>
                <a:ext cx="117575" cy="435975"/>
              </a:xfrm>
              <a:custGeom>
                <a:avLst/>
                <a:gdLst/>
                <a:ahLst/>
                <a:cxnLst/>
                <a:rect l="l" t="t" r="r" b="b"/>
                <a:pathLst>
                  <a:path w="4703" h="17439" extrusionOk="0">
                    <a:moveTo>
                      <a:pt x="4498" y="0"/>
                    </a:moveTo>
                    <a:lnTo>
                      <a:pt x="1" y="17393"/>
                    </a:lnTo>
                    <a:lnTo>
                      <a:pt x="184" y="17439"/>
                    </a:lnTo>
                    <a:lnTo>
                      <a:pt x="4703" y="46"/>
                    </a:lnTo>
                    <a:lnTo>
                      <a:pt x="44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60"/>
              <p:cNvSpPr/>
              <p:nvPr/>
            </p:nvSpPr>
            <p:spPr>
              <a:xfrm>
                <a:off x="5681950" y="3181900"/>
                <a:ext cx="122150" cy="449675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17987" extrusionOk="0">
                    <a:moveTo>
                      <a:pt x="4702" y="0"/>
                    </a:moveTo>
                    <a:lnTo>
                      <a:pt x="0" y="17941"/>
                    </a:lnTo>
                    <a:lnTo>
                      <a:pt x="183" y="17986"/>
                    </a:lnTo>
                    <a:lnTo>
                      <a:pt x="4885" y="46"/>
                    </a:lnTo>
                    <a:lnTo>
                      <a:pt x="47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60"/>
              <p:cNvSpPr/>
              <p:nvPr/>
            </p:nvSpPr>
            <p:spPr>
              <a:xfrm>
                <a:off x="5263675" y="3446275"/>
                <a:ext cx="347025" cy="241925"/>
              </a:xfrm>
              <a:custGeom>
                <a:avLst/>
                <a:gdLst/>
                <a:ahLst/>
                <a:cxnLst/>
                <a:rect l="l" t="t" r="r" b="b"/>
                <a:pathLst>
                  <a:path w="13881" h="9677" extrusionOk="0">
                    <a:moveTo>
                      <a:pt x="6171" y="1"/>
                    </a:moveTo>
                    <a:cubicBezTo>
                      <a:pt x="5722" y="1"/>
                      <a:pt x="3095" y="1906"/>
                      <a:pt x="2625" y="2641"/>
                    </a:cubicBezTo>
                    <a:lnTo>
                      <a:pt x="1119" y="4467"/>
                    </a:lnTo>
                    <a:cubicBezTo>
                      <a:pt x="92" y="5745"/>
                      <a:pt x="0" y="8941"/>
                      <a:pt x="2169" y="9237"/>
                    </a:cubicBezTo>
                    <a:cubicBezTo>
                      <a:pt x="2169" y="9237"/>
                      <a:pt x="5646" y="9676"/>
                      <a:pt x="7720" y="9676"/>
                    </a:cubicBezTo>
                    <a:cubicBezTo>
                      <a:pt x="8104" y="9676"/>
                      <a:pt x="8440" y="9661"/>
                      <a:pt x="8697" y="9626"/>
                    </a:cubicBezTo>
                    <a:cubicBezTo>
                      <a:pt x="10340" y="9397"/>
                      <a:pt x="12600" y="6955"/>
                      <a:pt x="12600" y="6955"/>
                    </a:cubicBezTo>
                    <a:cubicBezTo>
                      <a:pt x="13036" y="6581"/>
                      <a:pt x="13151" y="5413"/>
                      <a:pt x="12841" y="5413"/>
                    </a:cubicBezTo>
                    <a:cubicBezTo>
                      <a:pt x="12816" y="5413"/>
                      <a:pt x="12788" y="5420"/>
                      <a:pt x="12758" y="5436"/>
                    </a:cubicBezTo>
                    <a:lnTo>
                      <a:pt x="12758" y="5436"/>
                    </a:lnTo>
                    <a:cubicBezTo>
                      <a:pt x="13713" y="4873"/>
                      <a:pt x="13494" y="3961"/>
                      <a:pt x="13017" y="3961"/>
                    </a:cubicBezTo>
                    <a:cubicBezTo>
                      <a:pt x="12972" y="3961"/>
                      <a:pt x="12924" y="3970"/>
                      <a:pt x="12874" y="3988"/>
                    </a:cubicBezTo>
                    <a:cubicBezTo>
                      <a:pt x="13810" y="3554"/>
                      <a:pt x="13718" y="2527"/>
                      <a:pt x="13308" y="2390"/>
                    </a:cubicBezTo>
                    <a:cubicBezTo>
                      <a:pt x="13856" y="2187"/>
                      <a:pt x="13880" y="791"/>
                      <a:pt x="13123" y="791"/>
                    </a:cubicBezTo>
                    <a:cubicBezTo>
                      <a:pt x="13030" y="791"/>
                      <a:pt x="12924" y="813"/>
                      <a:pt x="12805" y="861"/>
                    </a:cubicBezTo>
                    <a:cubicBezTo>
                      <a:pt x="12805" y="861"/>
                      <a:pt x="8639" y="3032"/>
                      <a:pt x="7184" y="3032"/>
                    </a:cubicBezTo>
                    <a:cubicBezTo>
                      <a:pt x="7155" y="3032"/>
                      <a:pt x="7126" y="3031"/>
                      <a:pt x="7099" y="3029"/>
                    </a:cubicBezTo>
                    <a:cubicBezTo>
                      <a:pt x="5296" y="2961"/>
                      <a:pt x="6004" y="906"/>
                      <a:pt x="6004" y="906"/>
                    </a:cubicBezTo>
                    <a:lnTo>
                      <a:pt x="6232" y="85"/>
                    </a:lnTo>
                    <a:cubicBezTo>
                      <a:pt x="6246" y="27"/>
                      <a:pt x="6223" y="1"/>
                      <a:pt x="6171" y="1"/>
                    </a:cubicBezTo>
                    <a:close/>
                  </a:path>
                </a:pathLst>
              </a:custGeom>
              <a:solidFill>
                <a:srgbClr val="EF9D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60"/>
              <p:cNvSpPr/>
              <p:nvPr/>
            </p:nvSpPr>
            <p:spPr>
              <a:xfrm>
                <a:off x="5481075" y="3504300"/>
                <a:ext cx="116450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4658" h="2169" extrusionOk="0">
                    <a:moveTo>
                      <a:pt x="4566" y="0"/>
                    </a:moveTo>
                    <a:cubicBezTo>
                      <a:pt x="3128" y="845"/>
                      <a:pt x="1599" y="1507"/>
                      <a:pt x="1" y="1986"/>
                    </a:cubicBezTo>
                    <a:lnTo>
                      <a:pt x="69" y="2169"/>
                    </a:lnTo>
                    <a:cubicBezTo>
                      <a:pt x="1667" y="1690"/>
                      <a:pt x="3219" y="1005"/>
                      <a:pt x="4657" y="160"/>
                    </a:cubicBezTo>
                    <a:lnTo>
                      <a:pt x="45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60"/>
              <p:cNvSpPr/>
              <p:nvPr/>
            </p:nvSpPr>
            <p:spPr>
              <a:xfrm>
                <a:off x="5497075" y="3579625"/>
                <a:ext cx="890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2146" extrusionOk="0">
                    <a:moveTo>
                      <a:pt x="3447" y="0"/>
                    </a:moveTo>
                    <a:cubicBezTo>
                      <a:pt x="2260" y="891"/>
                      <a:pt x="1118" y="1530"/>
                      <a:pt x="0" y="1963"/>
                    </a:cubicBezTo>
                    <a:lnTo>
                      <a:pt x="68" y="2146"/>
                    </a:lnTo>
                    <a:cubicBezTo>
                      <a:pt x="1210" y="1689"/>
                      <a:pt x="2351" y="1050"/>
                      <a:pt x="3561" y="160"/>
                    </a:cubicBez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60"/>
              <p:cNvSpPr/>
              <p:nvPr/>
            </p:nvSpPr>
            <p:spPr>
              <a:xfrm>
                <a:off x="5490775" y="3543100"/>
                <a:ext cx="97050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2010" extrusionOk="0">
                    <a:moveTo>
                      <a:pt x="3790" y="1"/>
                    </a:moveTo>
                    <a:cubicBezTo>
                      <a:pt x="2672" y="754"/>
                      <a:pt x="1439" y="1347"/>
                      <a:pt x="1" y="1827"/>
                    </a:cubicBezTo>
                    <a:lnTo>
                      <a:pt x="69" y="2009"/>
                    </a:lnTo>
                    <a:cubicBezTo>
                      <a:pt x="1507" y="1530"/>
                      <a:pt x="2763" y="914"/>
                      <a:pt x="3881" y="160"/>
                    </a:cubicBezTo>
                    <a:lnTo>
                      <a:pt x="379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60"/>
              <p:cNvSpPr/>
              <p:nvPr/>
            </p:nvSpPr>
            <p:spPr>
              <a:xfrm>
                <a:off x="5287075" y="3550525"/>
                <a:ext cx="17700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717" extrusionOk="0">
                    <a:moveTo>
                      <a:pt x="320" y="0"/>
                    </a:moveTo>
                    <a:cubicBezTo>
                      <a:pt x="320" y="46"/>
                      <a:pt x="0" y="1575"/>
                      <a:pt x="525" y="2716"/>
                    </a:cubicBezTo>
                    <a:lnTo>
                      <a:pt x="708" y="2625"/>
                    </a:lnTo>
                    <a:cubicBezTo>
                      <a:pt x="206" y="1552"/>
                      <a:pt x="502" y="46"/>
                      <a:pt x="525" y="23"/>
                    </a:cubicBez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60"/>
              <p:cNvSpPr/>
              <p:nvPr/>
            </p:nvSpPr>
            <p:spPr>
              <a:xfrm>
                <a:off x="5531300" y="3281175"/>
                <a:ext cx="210025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8401" h="184" extrusionOk="0">
                    <a:moveTo>
                      <a:pt x="1" y="1"/>
                    </a:moveTo>
                    <a:lnTo>
                      <a:pt x="1" y="183"/>
                    </a:lnTo>
                    <a:lnTo>
                      <a:pt x="8400" y="183"/>
                    </a:lnTo>
                    <a:lnTo>
                      <a:pt x="840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60"/>
              <p:cNvSpPr/>
              <p:nvPr/>
            </p:nvSpPr>
            <p:spPr>
              <a:xfrm>
                <a:off x="5545575" y="3326250"/>
                <a:ext cx="16492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6597" h="207" extrusionOk="0">
                    <a:moveTo>
                      <a:pt x="0" y="1"/>
                    </a:moveTo>
                    <a:lnTo>
                      <a:pt x="0" y="206"/>
                    </a:lnTo>
                    <a:lnTo>
                      <a:pt x="6597" y="206"/>
                    </a:lnTo>
                    <a:lnTo>
                      <a:pt x="65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60"/>
              <p:cNvSpPr/>
              <p:nvPr/>
            </p:nvSpPr>
            <p:spPr>
              <a:xfrm>
                <a:off x="5778950" y="3252075"/>
                <a:ext cx="24000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960" h="709" extrusionOk="0">
                    <a:moveTo>
                      <a:pt x="183" y="1"/>
                    </a:moveTo>
                    <a:lnTo>
                      <a:pt x="1" y="708"/>
                    </a:lnTo>
                    <a:lnTo>
                      <a:pt x="777" y="708"/>
                    </a:lnTo>
                    <a:lnTo>
                      <a:pt x="9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60"/>
              <p:cNvSpPr/>
              <p:nvPr/>
            </p:nvSpPr>
            <p:spPr>
              <a:xfrm>
                <a:off x="5703625" y="3535125"/>
                <a:ext cx="257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754" extrusionOk="0">
                    <a:moveTo>
                      <a:pt x="206" y="0"/>
                    </a:moveTo>
                    <a:lnTo>
                      <a:pt x="1" y="753"/>
                    </a:lnTo>
                    <a:lnTo>
                      <a:pt x="822" y="753"/>
                    </a:lnTo>
                    <a:lnTo>
                      <a:pt x="10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60"/>
              <p:cNvSpPr/>
              <p:nvPr/>
            </p:nvSpPr>
            <p:spPr>
              <a:xfrm>
                <a:off x="5180350" y="4323150"/>
                <a:ext cx="400625" cy="128425"/>
              </a:xfrm>
              <a:custGeom>
                <a:avLst/>
                <a:gdLst/>
                <a:ahLst/>
                <a:cxnLst/>
                <a:rect l="l" t="t" r="r" b="b"/>
                <a:pathLst>
                  <a:path w="16025" h="5137" extrusionOk="0">
                    <a:moveTo>
                      <a:pt x="2626" y="1"/>
                    </a:moveTo>
                    <a:cubicBezTo>
                      <a:pt x="1256" y="1"/>
                      <a:pt x="1" y="1256"/>
                      <a:pt x="1" y="2626"/>
                    </a:cubicBezTo>
                    <a:cubicBezTo>
                      <a:pt x="1" y="4018"/>
                      <a:pt x="1279" y="5136"/>
                      <a:pt x="2626" y="5136"/>
                    </a:cubicBezTo>
                    <a:lnTo>
                      <a:pt x="16024" y="5136"/>
                    </a:lnTo>
                    <a:lnTo>
                      <a:pt x="16024" y="4406"/>
                    </a:lnTo>
                    <a:lnTo>
                      <a:pt x="15317" y="4406"/>
                    </a:lnTo>
                    <a:lnTo>
                      <a:pt x="15317" y="868"/>
                    </a:lnTo>
                    <a:lnTo>
                      <a:pt x="16024" y="868"/>
                    </a:lnTo>
                    <a:lnTo>
                      <a:pt x="16024" y="138"/>
                    </a:lnTo>
                    <a:lnTo>
                      <a:pt x="26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60"/>
              <p:cNvSpPr/>
              <p:nvPr/>
            </p:nvSpPr>
            <p:spPr>
              <a:xfrm>
                <a:off x="5318450" y="4323150"/>
                <a:ext cx="400625" cy="128425"/>
              </a:xfrm>
              <a:custGeom>
                <a:avLst/>
                <a:gdLst/>
                <a:ahLst/>
                <a:cxnLst/>
                <a:rect l="l" t="t" r="r" b="b"/>
                <a:pathLst>
                  <a:path w="16025" h="5137" extrusionOk="0">
                    <a:moveTo>
                      <a:pt x="2603" y="1"/>
                    </a:moveTo>
                    <a:cubicBezTo>
                      <a:pt x="1256" y="1"/>
                      <a:pt x="1" y="1256"/>
                      <a:pt x="1" y="2626"/>
                    </a:cubicBezTo>
                    <a:cubicBezTo>
                      <a:pt x="1" y="4018"/>
                      <a:pt x="1256" y="5136"/>
                      <a:pt x="2626" y="5136"/>
                    </a:cubicBezTo>
                    <a:lnTo>
                      <a:pt x="16024" y="5136"/>
                    </a:lnTo>
                    <a:lnTo>
                      <a:pt x="16024" y="4406"/>
                    </a:lnTo>
                    <a:lnTo>
                      <a:pt x="15294" y="4406"/>
                    </a:lnTo>
                    <a:lnTo>
                      <a:pt x="15294" y="868"/>
                    </a:lnTo>
                    <a:lnTo>
                      <a:pt x="16024" y="868"/>
                    </a:lnTo>
                    <a:lnTo>
                      <a:pt x="16024" y="138"/>
                    </a:lnTo>
                    <a:lnTo>
                      <a:pt x="2603" y="1"/>
                    </a:lnTo>
                    <a:close/>
                  </a:path>
                </a:pathLst>
              </a:custGeom>
              <a:solidFill>
                <a:srgbClr val="E88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60"/>
              <p:cNvSpPr/>
              <p:nvPr/>
            </p:nvSpPr>
            <p:spPr>
              <a:xfrm>
                <a:off x="5344125" y="4344850"/>
                <a:ext cx="356675" cy="88450"/>
              </a:xfrm>
              <a:custGeom>
                <a:avLst/>
                <a:gdLst/>
                <a:ahLst/>
                <a:cxnLst/>
                <a:rect l="l" t="t" r="r" b="b"/>
                <a:pathLst>
                  <a:path w="14267" h="3538" extrusionOk="0">
                    <a:moveTo>
                      <a:pt x="1758" y="0"/>
                    </a:moveTo>
                    <a:cubicBezTo>
                      <a:pt x="777" y="0"/>
                      <a:pt x="1" y="799"/>
                      <a:pt x="1" y="1780"/>
                    </a:cubicBezTo>
                    <a:cubicBezTo>
                      <a:pt x="1" y="2762"/>
                      <a:pt x="777" y="3538"/>
                      <a:pt x="1758" y="3538"/>
                    </a:cubicBezTo>
                    <a:lnTo>
                      <a:pt x="14267" y="3538"/>
                    </a:lnTo>
                    <a:lnTo>
                      <a:pt x="1426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60"/>
              <p:cNvSpPr/>
              <p:nvPr/>
            </p:nvSpPr>
            <p:spPr>
              <a:xfrm>
                <a:off x="5370950" y="4356250"/>
                <a:ext cx="32985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13194" h="458" extrusionOk="0">
                    <a:moveTo>
                      <a:pt x="13194" y="1"/>
                    </a:moveTo>
                    <a:lnTo>
                      <a:pt x="1" y="274"/>
                    </a:lnTo>
                    <a:lnTo>
                      <a:pt x="23" y="457"/>
                    </a:lnTo>
                    <a:lnTo>
                      <a:pt x="13194" y="206"/>
                    </a:lnTo>
                    <a:lnTo>
                      <a:pt x="131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60"/>
              <p:cNvSpPr/>
              <p:nvPr/>
            </p:nvSpPr>
            <p:spPr>
              <a:xfrm>
                <a:off x="5409175" y="4385925"/>
                <a:ext cx="29162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11665" h="229" extrusionOk="0">
                    <a:moveTo>
                      <a:pt x="11665" y="0"/>
                    </a:moveTo>
                    <a:lnTo>
                      <a:pt x="1" y="46"/>
                    </a:lnTo>
                    <a:lnTo>
                      <a:pt x="1" y="229"/>
                    </a:lnTo>
                    <a:lnTo>
                      <a:pt x="11665" y="183"/>
                    </a:lnTo>
                    <a:lnTo>
                      <a:pt x="116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60"/>
              <p:cNvSpPr/>
              <p:nvPr/>
            </p:nvSpPr>
            <p:spPr>
              <a:xfrm>
                <a:off x="5388075" y="4419600"/>
                <a:ext cx="3127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2509" h="183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12509" y="183"/>
                    </a:lnTo>
                    <a:lnTo>
                      <a:pt x="125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60"/>
              <p:cNvSpPr/>
              <p:nvPr/>
            </p:nvSpPr>
            <p:spPr>
              <a:xfrm>
                <a:off x="5174075" y="4278075"/>
                <a:ext cx="529575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21183" h="1921" extrusionOk="0">
                    <a:moveTo>
                      <a:pt x="298" y="0"/>
                    </a:moveTo>
                    <a:cubicBezTo>
                      <a:pt x="138" y="0"/>
                      <a:pt x="24" y="137"/>
                      <a:pt x="24" y="297"/>
                    </a:cubicBezTo>
                    <a:lnTo>
                      <a:pt x="1" y="1530"/>
                    </a:lnTo>
                    <a:cubicBezTo>
                      <a:pt x="1" y="1690"/>
                      <a:pt x="138" y="1827"/>
                      <a:pt x="298" y="1827"/>
                    </a:cubicBezTo>
                    <a:lnTo>
                      <a:pt x="20886" y="1918"/>
                    </a:lnTo>
                    <a:cubicBezTo>
                      <a:pt x="20898" y="1919"/>
                      <a:pt x="20910" y="1920"/>
                      <a:pt x="20921" y="1920"/>
                    </a:cubicBezTo>
                    <a:cubicBezTo>
                      <a:pt x="21065" y="1920"/>
                      <a:pt x="21183" y="1792"/>
                      <a:pt x="21183" y="1644"/>
                    </a:cubicBezTo>
                    <a:lnTo>
                      <a:pt x="21183" y="411"/>
                    </a:lnTo>
                    <a:cubicBezTo>
                      <a:pt x="21183" y="252"/>
                      <a:pt x="21069" y="115"/>
                      <a:pt x="20909" y="115"/>
                    </a:cubicBez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60"/>
              <p:cNvSpPr/>
              <p:nvPr/>
            </p:nvSpPr>
            <p:spPr>
              <a:xfrm>
                <a:off x="5214025" y="4278650"/>
                <a:ext cx="29125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827" extrusionOk="0">
                    <a:moveTo>
                      <a:pt x="23" y="0"/>
                    </a:moveTo>
                    <a:lnTo>
                      <a:pt x="1" y="1804"/>
                    </a:lnTo>
                    <a:lnTo>
                      <a:pt x="1142" y="1826"/>
                    </a:lnTo>
                    <a:lnTo>
                      <a:pt x="11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60"/>
              <p:cNvSpPr/>
              <p:nvPr/>
            </p:nvSpPr>
            <p:spPr>
              <a:xfrm>
                <a:off x="5635150" y="4280350"/>
                <a:ext cx="28550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827" extrusionOk="0">
                    <a:moveTo>
                      <a:pt x="24" y="1"/>
                    </a:moveTo>
                    <a:lnTo>
                      <a:pt x="1" y="1827"/>
                    </a:lnTo>
                    <a:lnTo>
                      <a:pt x="1142" y="1827"/>
                    </a:lnTo>
                    <a:lnTo>
                      <a:pt x="1142" y="2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60"/>
              <p:cNvSpPr/>
              <p:nvPr/>
            </p:nvSpPr>
            <p:spPr>
              <a:xfrm>
                <a:off x="5200900" y="4106875"/>
                <a:ext cx="216300" cy="172375"/>
              </a:xfrm>
              <a:custGeom>
                <a:avLst/>
                <a:gdLst/>
                <a:ahLst/>
                <a:cxnLst/>
                <a:rect l="l" t="t" r="r" b="b"/>
                <a:pathLst>
                  <a:path w="8652" h="6895" extrusionOk="0">
                    <a:moveTo>
                      <a:pt x="1" y="1"/>
                    </a:moveTo>
                    <a:lnTo>
                      <a:pt x="1" y="3562"/>
                    </a:lnTo>
                    <a:cubicBezTo>
                      <a:pt x="1" y="5388"/>
                      <a:pt x="1507" y="6894"/>
                      <a:pt x="3310" y="6894"/>
                    </a:cubicBezTo>
                    <a:lnTo>
                      <a:pt x="5342" y="6894"/>
                    </a:lnTo>
                    <a:cubicBezTo>
                      <a:pt x="7145" y="6894"/>
                      <a:pt x="8651" y="5388"/>
                      <a:pt x="8651" y="3562"/>
                    </a:cubicBezTo>
                    <a:lnTo>
                      <a:pt x="86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0"/>
              <p:cNvSpPr/>
              <p:nvPr/>
            </p:nvSpPr>
            <p:spPr>
              <a:xfrm>
                <a:off x="5156975" y="4125725"/>
                <a:ext cx="101600" cy="107300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4292" extrusionOk="0">
                    <a:moveTo>
                      <a:pt x="2853" y="388"/>
                    </a:moveTo>
                    <a:cubicBezTo>
                      <a:pt x="3310" y="388"/>
                      <a:pt x="3675" y="753"/>
                      <a:pt x="3675" y="1210"/>
                    </a:cubicBezTo>
                    <a:lnTo>
                      <a:pt x="3675" y="3082"/>
                    </a:lnTo>
                    <a:cubicBezTo>
                      <a:pt x="3675" y="3538"/>
                      <a:pt x="3310" y="3903"/>
                      <a:pt x="2853" y="3903"/>
                    </a:cubicBezTo>
                    <a:lnTo>
                      <a:pt x="1187" y="3903"/>
                    </a:lnTo>
                    <a:cubicBezTo>
                      <a:pt x="731" y="3903"/>
                      <a:pt x="365" y="3538"/>
                      <a:pt x="365" y="3082"/>
                    </a:cubicBezTo>
                    <a:lnTo>
                      <a:pt x="365" y="1210"/>
                    </a:lnTo>
                    <a:cubicBezTo>
                      <a:pt x="365" y="753"/>
                      <a:pt x="731" y="388"/>
                      <a:pt x="1187" y="388"/>
                    </a:cubicBezTo>
                    <a:close/>
                    <a:moveTo>
                      <a:pt x="1187" y="0"/>
                    </a:moveTo>
                    <a:cubicBezTo>
                      <a:pt x="525" y="0"/>
                      <a:pt x="0" y="548"/>
                      <a:pt x="0" y="1210"/>
                    </a:cubicBezTo>
                    <a:lnTo>
                      <a:pt x="0" y="3082"/>
                    </a:lnTo>
                    <a:cubicBezTo>
                      <a:pt x="0" y="3743"/>
                      <a:pt x="525" y="4291"/>
                      <a:pt x="1187" y="4291"/>
                    </a:cubicBezTo>
                    <a:lnTo>
                      <a:pt x="2853" y="4291"/>
                    </a:lnTo>
                    <a:cubicBezTo>
                      <a:pt x="3515" y="4291"/>
                      <a:pt x="4063" y="3743"/>
                      <a:pt x="4063" y="3082"/>
                    </a:cubicBezTo>
                    <a:lnTo>
                      <a:pt x="4063" y="1210"/>
                    </a:lnTo>
                    <a:cubicBezTo>
                      <a:pt x="4063" y="548"/>
                      <a:pt x="3515" y="0"/>
                      <a:pt x="28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60"/>
            <p:cNvSpPr/>
            <p:nvPr/>
          </p:nvSpPr>
          <p:spPr>
            <a:xfrm>
              <a:off x="8607197" y="2822300"/>
              <a:ext cx="274604" cy="33599"/>
            </a:xfrm>
            <a:custGeom>
              <a:avLst/>
              <a:gdLst/>
              <a:ahLst/>
              <a:cxnLst/>
              <a:rect l="l" t="t" r="r" b="b"/>
              <a:pathLst>
                <a:path w="60753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60752" y="1855"/>
                  </a:lnTo>
                  <a:lnTo>
                    <a:pt x="607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60"/>
            <p:cNvSpPr/>
            <p:nvPr/>
          </p:nvSpPr>
          <p:spPr>
            <a:xfrm>
              <a:off x="8607203" y="2762700"/>
              <a:ext cx="589000" cy="33599"/>
            </a:xfrm>
            <a:custGeom>
              <a:avLst/>
              <a:gdLst/>
              <a:ahLst/>
              <a:cxnLst/>
              <a:rect l="l" t="t" r="r" b="b"/>
              <a:pathLst>
                <a:path w="60753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60752" y="1855"/>
                  </a:lnTo>
                  <a:lnTo>
                    <a:pt x="607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0"/>
            <p:cNvSpPr/>
            <p:nvPr/>
          </p:nvSpPr>
          <p:spPr>
            <a:xfrm>
              <a:off x="8331023" y="3924825"/>
              <a:ext cx="865123" cy="33589"/>
            </a:xfrm>
            <a:custGeom>
              <a:avLst/>
              <a:gdLst/>
              <a:ahLst/>
              <a:cxnLst/>
              <a:rect l="l" t="t" r="r" b="b"/>
              <a:pathLst>
                <a:path w="60753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60752" y="1855"/>
                  </a:lnTo>
                  <a:lnTo>
                    <a:pt x="607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0"/>
            <p:cNvSpPr/>
            <p:nvPr/>
          </p:nvSpPr>
          <p:spPr>
            <a:xfrm>
              <a:off x="8331023" y="3986742"/>
              <a:ext cx="865123" cy="33589"/>
            </a:xfrm>
            <a:custGeom>
              <a:avLst/>
              <a:gdLst/>
              <a:ahLst/>
              <a:cxnLst/>
              <a:rect l="l" t="t" r="r" b="b"/>
              <a:pathLst>
                <a:path w="60753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60752" y="1855"/>
                  </a:lnTo>
                  <a:lnTo>
                    <a:pt x="607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2" name="Google Shape;1812;p60"/>
            <p:cNvGrpSpPr/>
            <p:nvPr/>
          </p:nvGrpSpPr>
          <p:grpSpPr>
            <a:xfrm>
              <a:off x="8781444" y="1756576"/>
              <a:ext cx="476781" cy="65648"/>
              <a:chOff x="1758630" y="1666992"/>
              <a:chExt cx="362571" cy="49934"/>
            </a:xfrm>
          </p:grpSpPr>
          <p:sp>
            <p:nvSpPr>
              <p:cNvPr id="1813" name="Google Shape;1813;p60"/>
              <p:cNvSpPr/>
              <p:nvPr/>
            </p:nvSpPr>
            <p:spPr>
              <a:xfrm>
                <a:off x="1764532" y="1672894"/>
                <a:ext cx="351219" cy="38129"/>
              </a:xfrm>
              <a:custGeom>
                <a:avLst/>
                <a:gdLst/>
                <a:ahLst/>
                <a:cxnLst/>
                <a:rect l="l" t="t" r="r" b="b"/>
                <a:pathLst>
                  <a:path w="19399" h="2106" extrusionOk="0">
                    <a:moveTo>
                      <a:pt x="1053" y="0"/>
                    </a:moveTo>
                    <a:cubicBezTo>
                      <a:pt x="476" y="0"/>
                      <a:pt x="0" y="476"/>
                      <a:pt x="0" y="1053"/>
                    </a:cubicBezTo>
                    <a:cubicBezTo>
                      <a:pt x="0" y="1629"/>
                      <a:pt x="476" y="2105"/>
                      <a:pt x="1053" y="2105"/>
                    </a:cubicBezTo>
                    <a:lnTo>
                      <a:pt x="18346" y="2105"/>
                    </a:lnTo>
                    <a:cubicBezTo>
                      <a:pt x="18923" y="2105"/>
                      <a:pt x="19399" y="1629"/>
                      <a:pt x="19399" y="1053"/>
                    </a:cubicBezTo>
                    <a:cubicBezTo>
                      <a:pt x="19399" y="476"/>
                      <a:pt x="18923" y="0"/>
                      <a:pt x="183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60"/>
              <p:cNvSpPr/>
              <p:nvPr/>
            </p:nvSpPr>
            <p:spPr>
              <a:xfrm>
                <a:off x="1758630" y="1666992"/>
                <a:ext cx="362571" cy="49934"/>
              </a:xfrm>
              <a:custGeom>
                <a:avLst/>
                <a:gdLst/>
                <a:ahLst/>
                <a:cxnLst/>
                <a:rect l="l" t="t" r="r" b="b"/>
                <a:pathLst>
                  <a:path w="20026" h="2758" extrusionOk="0">
                    <a:moveTo>
                      <a:pt x="18672" y="627"/>
                    </a:moveTo>
                    <a:cubicBezTo>
                      <a:pt x="19073" y="627"/>
                      <a:pt x="19399" y="978"/>
                      <a:pt x="19399" y="1379"/>
                    </a:cubicBezTo>
                    <a:cubicBezTo>
                      <a:pt x="19399" y="1780"/>
                      <a:pt x="19073" y="2131"/>
                      <a:pt x="18672" y="2131"/>
                    </a:cubicBezTo>
                    <a:lnTo>
                      <a:pt x="1379" y="2131"/>
                    </a:lnTo>
                    <a:cubicBezTo>
                      <a:pt x="978" y="2131"/>
                      <a:pt x="627" y="1780"/>
                      <a:pt x="627" y="1379"/>
                    </a:cubicBezTo>
                    <a:cubicBezTo>
                      <a:pt x="627" y="978"/>
                      <a:pt x="978" y="627"/>
                      <a:pt x="1379" y="627"/>
                    </a:cubicBezTo>
                    <a:close/>
                    <a:moveTo>
                      <a:pt x="1379" y="0"/>
                    </a:moveTo>
                    <a:cubicBezTo>
                      <a:pt x="627" y="0"/>
                      <a:pt x="0" y="627"/>
                      <a:pt x="0" y="1379"/>
                    </a:cubicBezTo>
                    <a:cubicBezTo>
                      <a:pt x="0" y="2131"/>
                      <a:pt x="627" y="2757"/>
                      <a:pt x="1379" y="2757"/>
                    </a:cubicBezTo>
                    <a:lnTo>
                      <a:pt x="18672" y="2757"/>
                    </a:lnTo>
                    <a:cubicBezTo>
                      <a:pt x="19424" y="2757"/>
                      <a:pt x="20026" y="2131"/>
                      <a:pt x="20026" y="1379"/>
                    </a:cubicBezTo>
                    <a:cubicBezTo>
                      <a:pt x="20026" y="627"/>
                      <a:pt x="19424" y="0"/>
                      <a:pt x="186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15" name="Google Shape;1815;p60"/>
            <p:cNvCxnSpPr/>
            <p:nvPr/>
          </p:nvCxnSpPr>
          <p:spPr>
            <a:xfrm rot="10800000">
              <a:off x="5338500" y="4603500"/>
              <a:ext cx="38577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16" name="Google Shape;1816;p60"/>
            <p:cNvSpPr/>
            <p:nvPr/>
          </p:nvSpPr>
          <p:spPr>
            <a:xfrm>
              <a:off x="7185100" y="1822227"/>
              <a:ext cx="1020422" cy="606592"/>
            </a:xfrm>
            <a:custGeom>
              <a:avLst/>
              <a:gdLst/>
              <a:ahLst/>
              <a:cxnLst/>
              <a:rect l="l" t="t" r="r" b="b"/>
              <a:pathLst>
                <a:path w="52633" h="28522" extrusionOk="0">
                  <a:moveTo>
                    <a:pt x="3208" y="0"/>
                  </a:moveTo>
                  <a:cubicBezTo>
                    <a:pt x="1454" y="0"/>
                    <a:pt x="0" y="1429"/>
                    <a:pt x="0" y="3208"/>
                  </a:cubicBezTo>
                  <a:lnTo>
                    <a:pt x="0" y="25314"/>
                  </a:lnTo>
                  <a:cubicBezTo>
                    <a:pt x="0" y="27093"/>
                    <a:pt x="1454" y="28522"/>
                    <a:pt x="3208" y="28522"/>
                  </a:cubicBezTo>
                  <a:lnTo>
                    <a:pt x="49449" y="28522"/>
                  </a:lnTo>
                  <a:cubicBezTo>
                    <a:pt x="51204" y="28522"/>
                    <a:pt x="52632" y="27093"/>
                    <a:pt x="52632" y="25314"/>
                  </a:cubicBezTo>
                  <a:lnTo>
                    <a:pt x="52632" y="3208"/>
                  </a:lnTo>
                  <a:cubicBezTo>
                    <a:pt x="52632" y="1429"/>
                    <a:pt x="51204" y="0"/>
                    <a:pt x="49449" y="0"/>
                  </a:cubicBezTo>
                  <a:close/>
                </a:path>
              </a:pathLst>
            </a:custGeom>
            <a:solidFill>
              <a:srgbClr val="2970AA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7" name="Google Shape;1817;p60"/>
            <p:cNvGrpSpPr/>
            <p:nvPr/>
          </p:nvGrpSpPr>
          <p:grpSpPr>
            <a:xfrm>
              <a:off x="7136820" y="1740573"/>
              <a:ext cx="1376127" cy="649094"/>
              <a:chOff x="7136820" y="1800773"/>
              <a:chExt cx="1376127" cy="649094"/>
            </a:xfrm>
          </p:grpSpPr>
          <p:sp>
            <p:nvSpPr>
              <p:cNvPr id="1818" name="Google Shape;1818;p60"/>
              <p:cNvSpPr/>
              <p:nvPr/>
            </p:nvSpPr>
            <p:spPr>
              <a:xfrm rot="-5400000" flipH="1">
                <a:off x="7335361" y="1615345"/>
                <a:ext cx="635959" cy="1019929"/>
              </a:xfrm>
              <a:custGeom>
                <a:avLst/>
                <a:gdLst/>
                <a:ahLst/>
                <a:cxnLst/>
                <a:rect l="l" t="t" r="r" b="b"/>
                <a:pathLst>
                  <a:path w="29099" h="46668" extrusionOk="0">
                    <a:moveTo>
                      <a:pt x="3209" y="1"/>
                    </a:moveTo>
                    <a:cubicBezTo>
                      <a:pt x="1455" y="1"/>
                      <a:pt x="1" y="1429"/>
                      <a:pt x="1" y="3209"/>
                    </a:cubicBezTo>
                    <a:lnTo>
                      <a:pt x="1" y="43485"/>
                    </a:lnTo>
                    <a:cubicBezTo>
                      <a:pt x="1" y="45239"/>
                      <a:pt x="1455" y="46668"/>
                      <a:pt x="3209" y="46668"/>
                    </a:cubicBezTo>
                    <a:lnTo>
                      <a:pt x="25891" y="46668"/>
                    </a:lnTo>
                    <a:cubicBezTo>
                      <a:pt x="27645" y="46668"/>
                      <a:pt x="29099" y="45239"/>
                      <a:pt x="29099" y="43485"/>
                    </a:cubicBezTo>
                    <a:lnTo>
                      <a:pt x="29099" y="3209"/>
                    </a:lnTo>
                    <a:cubicBezTo>
                      <a:pt x="29099" y="1429"/>
                      <a:pt x="27645" y="1"/>
                      <a:pt x="258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19" name="Google Shape;1819;p60"/>
              <p:cNvGrpSpPr/>
              <p:nvPr/>
            </p:nvGrpSpPr>
            <p:grpSpPr>
              <a:xfrm>
                <a:off x="7136820" y="1800773"/>
                <a:ext cx="1376127" cy="649094"/>
                <a:chOff x="7136820" y="1800773"/>
                <a:chExt cx="1376127" cy="649094"/>
              </a:xfrm>
            </p:grpSpPr>
            <p:sp>
              <p:nvSpPr>
                <p:cNvPr id="1820" name="Google Shape;1820;p60"/>
                <p:cNvSpPr txBox="1"/>
                <p:nvPr/>
              </p:nvSpPr>
              <p:spPr>
                <a:xfrm flipH="1">
                  <a:off x="7226119" y="1894274"/>
                  <a:ext cx="853852" cy="46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600">
                      <a:solidFill>
                        <a:schemeClr val="accent6"/>
                      </a:solidFill>
                      <a:latin typeface="Bebas Neue"/>
                      <a:ea typeface="Bebas Neue"/>
                      <a:cs typeface="Bebas Neue"/>
                      <a:sym typeface="Bebas Neue"/>
                    </a:rPr>
                    <a:t>DATABASE</a:t>
                  </a:r>
                  <a:endParaRPr sz="1600">
                    <a:solidFill>
                      <a:schemeClr val="accent6"/>
                    </a:solidFill>
                    <a:latin typeface="Bebas Neue"/>
                    <a:ea typeface="Bebas Neue"/>
                    <a:cs typeface="Bebas Neue"/>
                    <a:sym typeface="Bebas Neue"/>
                  </a:endParaRPr>
                </a:p>
              </p:txBody>
            </p:sp>
            <p:sp>
              <p:nvSpPr>
                <p:cNvPr id="1821" name="Google Shape;1821;p60"/>
                <p:cNvSpPr/>
                <p:nvPr/>
              </p:nvSpPr>
              <p:spPr>
                <a:xfrm rot="-5400000" flipH="1">
                  <a:off x="7329078" y="1608515"/>
                  <a:ext cx="649094" cy="1033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00" h="47294" extrusionOk="0">
                      <a:moveTo>
                        <a:pt x="26191" y="627"/>
                      </a:moveTo>
                      <a:cubicBezTo>
                        <a:pt x="27770" y="627"/>
                        <a:pt x="29073" y="1905"/>
                        <a:pt x="29073" y="3509"/>
                      </a:cubicBezTo>
                      <a:lnTo>
                        <a:pt x="29073" y="43785"/>
                      </a:lnTo>
                      <a:cubicBezTo>
                        <a:pt x="29073" y="45364"/>
                        <a:pt x="27770" y="46667"/>
                        <a:pt x="26191" y="46667"/>
                      </a:cubicBezTo>
                      <a:lnTo>
                        <a:pt x="3509" y="46667"/>
                      </a:lnTo>
                      <a:cubicBezTo>
                        <a:pt x="1930" y="46667"/>
                        <a:pt x="627" y="45364"/>
                        <a:pt x="627" y="43785"/>
                      </a:cubicBezTo>
                      <a:lnTo>
                        <a:pt x="627" y="3509"/>
                      </a:lnTo>
                      <a:cubicBezTo>
                        <a:pt x="627" y="1905"/>
                        <a:pt x="1930" y="627"/>
                        <a:pt x="3509" y="627"/>
                      </a:cubicBezTo>
                      <a:close/>
                      <a:moveTo>
                        <a:pt x="3509" y="0"/>
                      </a:moveTo>
                      <a:cubicBezTo>
                        <a:pt x="1579" y="0"/>
                        <a:pt x="0" y="1554"/>
                        <a:pt x="0" y="3509"/>
                      </a:cubicBezTo>
                      <a:lnTo>
                        <a:pt x="0" y="43785"/>
                      </a:lnTo>
                      <a:cubicBezTo>
                        <a:pt x="0" y="45715"/>
                        <a:pt x="1579" y="47294"/>
                        <a:pt x="3509" y="47294"/>
                      </a:cubicBezTo>
                      <a:lnTo>
                        <a:pt x="26191" y="47294"/>
                      </a:lnTo>
                      <a:cubicBezTo>
                        <a:pt x="28121" y="47294"/>
                        <a:pt x="29700" y="45715"/>
                        <a:pt x="29700" y="43785"/>
                      </a:cubicBezTo>
                      <a:lnTo>
                        <a:pt x="29700" y="3509"/>
                      </a:lnTo>
                      <a:cubicBezTo>
                        <a:pt x="29700" y="1554"/>
                        <a:pt x="28121" y="0"/>
                        <a:pt x="2619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60"/>
                <p:cNvSpPr/>
                <p:nvPr/>
              </p:nvSpPr>
              <p:spPr>
                <a:xfrm rot="-5400000" flipH="1">
                  <a:off x="7214655" y="1885733"/>
                  <a:ext cx="66854" cy="65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9" h="3002" extrusionOk="0">
                      <a:moveTo>
                        <a:pt x="2733" y="0"/>
                      </a:moveTo>
                      <a:cubicBezTo>
                        <a:pt x="2651" y="0"/>
                        <a:pt x="2570" y="32"/>
                        <a:pt x="2507" y="94"/>
                      </a:cubicBezTo>
                      <a:lnTo>
                        <a:pt x="126" y="2475"/>
                      </a:lnTo>
                      <a:cubicBezTo>
                        <a:pt x="1" y="2601"/>
                        <a:pt x="1" y="2801"/>
                        <a:pt x="126" y="2901"/>
                      </a:cubicBezTo>
                      <a:cubicBezTo>
                        <a:pt x="201" y="2977"/>
                        <a:pt x="277" y="3002"/>
                        <a:pt x="352" y="3002"/>
                      </a:cubicBezTo>
                      <a:cubicBezTo>
                        <a:pt x="427" y="3002"/>
                        <a:pt x="502" y="2977"/>
                        <a:pt x="577" y="2901"/>
                      </a:cubicBezTo>
                      <a:lnTo>
                        <a:pt x="2958" y="546"/>
                      </a:lnTo>
                      <a:cubicBezTo>
                        <a:pt x="3059" y="420"/>
                        <a:pt x="3059" y="220"/>
                        <a:pt x="2958" y="94"/>
                      </a:cubicBezTo>
                      <a:cubicBezTo>
                        <a:pt x="2896" y="32"/>
                        <a:pt x="2814" y="0"/>
                        <a:pt x="273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1823;p60"/>
                <p:cNvSpPr/>
                <p:nvPr/>
              </p:nvSpPr>
              <p:spPr>
                <a:xfrm rot="-5400000" flipH="1">
                  <a:off x="7214655" y="1885733"/>
                  <a:ext cx="66854" cy="65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9" h="3002" extrusionOk="0">
                      <a:moveTo>
                        <a:pt x="352" y="0"/>
                      </a:moveTo>
                      <a:cubicBezTo>
                        <a:pt x="270" y="0"/>
                        <a:pt x="189" y="32"/>
                        <a:pt x="126" y="94"/>
                      </a:cubicBezTo>
                      <a:cubicBezTo>
                        <a:pt x="1" y="220"/>
                        <a:pt x="1" y="420"/>
                        <a:pt x="126" y="546"/>
                      </a:cubicBezTo>
                      <a:lnTo>
                        <a:pt x="2507" y="2901"/>
                      </a:lnTo>
                      <a:cubicBezTo>
                        <a:pt x="2557" y="2977"/>
                        <a:pt x="2658" y="3002"/>
                        <a:pt x="2733" y="3002"/>
                      </a:cubicBezTo>
                      <a:cubicBezTo>
                        <a:pt x="2808" y="3002"/>
                        <a:pt x="2883" y="2977"/>
                        <a:pt x="2958" y="2901"/>
                      </a:cubicBezTo>
                      <a:cubicBezTo>
                        <a:pt x="3059" y="2801"/>
                        <a:pt x="3059" y="2601"/>
                        <a:pt x="2958" y="2475"/>
                      </a:cubicBezTo>
                      <a:lnTo>
                        <a:pt x="577" y="94"/>
                      </a:lnTo>
                      <a:cubicBezTo>
                        <a:pt x="515" y="32"/>
                        <a:pt x="433" y="0"/>
                        <a:pt x="35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24" name="Google Shape;1824;p60"/>
                <p:cNvGrpSpPr/>
                <p:nvPr/>
              </p:nvGrpSpPr>
              <p:grpSpPr>
                <a:xfrm>
                  <a:off x="8036174" y="2019940"/>
                  <a:ext cx="476773" cy="215767"/>
                  <a:chOff x="1458232" y="2264583"/>
                  <a:chExt cx="334906" cy="151575"/>
                </a:xfrm>
              </p:grpSpPr>
              <p:sp>
                <p:nvSpPr>
                  <p:cNvPr id="1825" name="Google Shape;1825;p60"/>
                  <p:cNvSpPr/>
                  <p:nvPr/>
                </p:nvSpPr>
                <p:spPr>
                  <a:xfrm>
                    <a:off x="1500887" y="2285911"/>
                    <a:ext cx="249143" cy="108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61" h="5991" extrusionOk="0">
                        <a:moveTo>
                          <a:pt x="327" y="1"/>
                        </a:moveTo>
                        <a:cubicBezTo>
                          <a:pt x="151" y="1"/>
                          <a:pt x="1" y="151"/>
                          <a:pt x="1" y="327"/>
                        </a:cubicBezTo>
                        <a:cubicBezTo>
                          <a:pt x="1" y="502"/>
                          <a:pt x="151" y="627"/>
                          <a:pt x="327" y="627"/>
                        </a:cubicBezTo>
                        <a:cubicBezTo>
                          <a:pt x="3835" y="627"/>
                          <a:pt x="5464" y="2006"/>
                          <a:pt x="7069" y="3359"/>
                        </a:cubicBezTo>
                        <a:cubicBezTo>
                          <a:pt x="8622" y="4663"/>
                          <a:pt x="10226" y="5991"/>
                          <a:pt x="13434" y="5991"/>
                        </a:cubicBezTo>
                        <a:cubicBezTo>
                          <a:pt x="13610" y="5991"/>
                          <a:pt x="13760" y="5866"/>
                          <a:pt x="13760" y="5690"/>
                        </a:cubicBezTo>
                        <a:cubicBezTo>
                          <a:pt x="13760" y="5515"/>
                          <a:pt x="13610" y="5364"/>
                          <a:pt x="13434" y="5364"/>
                        </a:cubicBezTo>
                        <a:cubicBezTo>
                          <a:pt x="10452" y="5364"/>
                          <a:pt x="8998" y="4161"/>
                          <a:pt x="7470" y="2858"/>
                        </a:cubicBezTo>
                        <a:cubicBezTo>
                          <a:pt x="5790" y="1454"/>
                          <a:pt x="4061" y="1"/>
                          <a:pt x="327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6" name="Google Shape;1826;p60"/>
                  <p:cNvSpPr/>
                  <p:nvPr/>
                </p:nvSpPr>
                <p:spPr>
                  <a:xfrm>
                    <a:off x="1744110" y="2367601"/>
                    <a:ext cx="43126" cy="42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2" h="2357" extrusionOk="0">
                        <a:moveTo>
                          <a:pt x="1203" y="0"/>
                        </a:moveTo>
                        <a:cubicBezTo>
                          <a:pt x="552" y="0"/>
                          <a:pt x="0" y="526"/>
                          <a:pt x="0" y="1178"/>
                        </a:cubicBezTo>
                        <a:cubicBezTo>
                          <a:pt x="0" y="1830"/>
                          <a:pt x="552" y="2356"/>
                          <a:pt x="1203" y="2356"/>
                        </a:cubicBezTo>
                        <a:cubicBezTo>
                          <a:pt x="1855" y="2356"/>
                          <a:pt x="2381" y="1830"/>
                          <a:pt x="2381" y="1178"/>
                        </a:cubicBezTo>
                        <a:cubicBezTo>
                          <a:pt x="2381" y="526"/>
                          <a:pt x="1855" y="0"/>
                          <a:pt x="1203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7" name="Google Shape;1827;p60"/>
                  <p:cNvSpPr/>
                  <p:nvPr/>
                </p:nvSpPr>
                <p:spPr>
                  <a:xfrm>
                    <a:off x="1738660" y="2361699"/>
                    <a:ext cx="54478" cy="54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9" h="3008" extrusionOk="0">
                        <a:moveTo>
                          <a:pt x="1504" y="627"/>
                        </a:moveTo>
                        <a:cubicBezTo>
                          <a:pt x="1981" y="627"/>
                          <a:pt x="2382" y="1028"/>
                          <a:pt x="2382" y="1504"/>
                        </a:cubicBezTo>
                        <a:cubicBezTo>
                          <a:pt x="2382" y="1980"/>
                          <a:pt x="1981" y="2381"/>
                          <a:pt x="1504" y="2381"/>
                        </a:cubicBezTo>
                        <a:cubicBezTo>
                          <a:pt x="1028" y="2381"/>
                          <a:pt x="627" y="1980"/>
                          <a:pt x="627" y="1504"/>
                        </a:cubicBezTo>
                        <a:cubicBezTo>
                          <a:pt x="627" y="1028"/>
                          <a:pt x="1028" y="627"/>
                          <a:pt x="1504" y="627"/>
                        </a:cubicBezTo>
                        <a:close/>
                        <a:moveTo>
                          <a:pt x="1504" y="0"/>
                        </a:moveTo>
                        <a:cubicBezTo>
                          <a:pt x="677" y="0"/>
                          <a:pt x="1" y="677"/>
                          <a:pt x="1" y="1504"/>
                        </a:cubicBezTo>
                        <a:cubicBezTo>
                          <a:pt x="1" y="2331"/>
                          <a:pt x="677" y="3008"/>
                          <a:pt x="1504" y="3008"/>
                        </a:cubicBezTo>
                        <a:cubicBezTo>
                          <a:pt x="2332" y="3008"/>
                          <a:pt x="3008" y="2331"/>
                          <a:pt x="3008" y="1504"/>
                        </a:cubicBezTo>
                        <a:cubicBezTo>
                          <a:pt x="3008" y="677"/>
                          <a:pt x="2332" y="0"/>
                          <a:pt x="1504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8" name="Google Shape;1828;p60"/>
                  <p:cNvSpPr/>
                  <p:nvPr/>
                </p:nvSpPr>
                <p:spPr>
                  <a:xfrm>
                    <a:off x="1463681" y="2270486"/>
                    <a:ext cx="43126" cy="42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2" h="2357" extrusionOk="0">
                        <a:moveTo>
                          <a:pt x="1179" y="1"/>
                        </a:moveTo>
                        <a:cubicBezTo>
                          <a:pt x="527" y="1"/>
                          <a:pt x="1" y="527"/>
                          <a:pt x="1" y="1179"/>
                        </a:cubicBezTo>
                        <a:cubicBezTo>
                          <a:pt x="1" y="1830"/>
                          <a:pt x="527" y="2357"/>
                          <a:pt x="1179" y="2357"/>
                        </a:cubicBezTo>
                        <a:cubicBezTo>
                          <a:pt x="1855" y="2357"/>
                          <a:pt x="2382" y="1830"/>
                          <a:pt x="2382" y="1179"/>
                        </a:cubicBezTo>
                        <a:cubicBezTo>
                          <a:pt x="2382" y="527"/>
                          <a:pt x="1855" y="1"/>
                          <a:pt x="1179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9" name="Google Shape;1829;p60"/>
                  <p:cNvSpPr/>
                  <p:nvPr/>
                </p:nvSpPr>
                <p:spPr>
                  <a:xfrm>
                    <a:off x="1458232" y="2264583"/>
                    <a:ext cx="54025" cy="54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4" h="3009" extrusionOk="0">
                        <a:moveTo>
                          <a:pt x="1480" y="627"/>
                        </a:moveTo>
                        <a:cubicBezTo>
                          <a:pt x="1981" y="627"/>
                          <a:pt x="2357" y="1028"/>
                          <a:pt x="2357" y="1505"/>
                        </a:cubicBezTo>
                        <a:cubicBezTo>
                          <a:pt x="2357" y="1981"/>
                          <a:pt x="1981" y="2382"/>
                          <a:pt x="1480" y="2382"/>
                        </a:cubicBezTo>
                        <a:cubicBezTo>
                          <a:pt x="1003" y="2382"/>
                          <a:pt x="627" y="1981"/>
                          <a:pt x="627" y="1505"/>
                        </a:cubicBezTo>
                        <a:cubicBezTo>
                          <a:pt x="627" y="1028"/>
                          <a:pt x="1003" y="627"/>
                          <a:pt x="1480" y="627"/>
                        </a:cubicBezTo>
                        <a:close/>
                        <a:moveTo>
                          <a:pt x="1480" y="1"/>
                        </a:moveTo>
                        <a:cubicBezTo>
                          <a:pt x="653" y="1"/>
                          <a:pt x="1" y="678"/>
                          <a:pt x="1" y="1505"/>
                        </a:cubicBezTo>
                        <a:cubicBezTo>
                          <a:pt x="1" y="2332"/>
                          <a:pt x="653" y="3008"/>
                          <a:pt x="1480" y="3008"/>
                        </a:cubicBezTo>
                        <a:cubicBezTo>
                          <a:pt x="2307" y="3008"/>
                          <a:pt x="2983" y="2332"/>
                          <a:pt x="2983" y="1505"/>
                        </a:cubicBezTo>
                        <a:cubicBezTo>
                          <a:pt x="2983" y="678"/>
                          <a:pt x="2307" y="1"/>
                          <a:pt x="1480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62"/>
          <p:cNvSpPr/>
          <p:nvPr/>
        </p:nvSpPr>
        <p:spPr>
          <a:xfrm>
            <a:off x="633096" y="496500"/>
            <a:ext cx="8037782" cy="469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VN" sz="2400" dirty="0">
                <a:latin typeface="Quicksand" panose="020B0604020202020204" charset="0"/>
                <a:cs typeface="Calibri Light" panose="020F0302020204030204" pitchFamily="34" charset="0"/>
              </a:rPr>
              <a:t>Sơ đồ quan hệ dữ liệu</a:t>
            </a:r>
            <a:endParaRPr sz="2400" dirty="0">
              <a:latin typeface="Quicksand" panose="020B0604020202020204" charset="0"/>
              <a:cs typeface="Calibri Light" panose="020F0302020204030204" pitchFamily="34" charset="0"/>
            </a:endParaRPr>
          </a:p>
        </p:txBody>
      </p:sp>
      <p:grpSp>
        <p:nvGrpSpPr>
          <p:cNvPr id="1972" name="Google Shape;1972;p62"/>
          <p:cNvGrpSpPr/>
          <p:nvPr/>
        </p:nvGrpSpPr>
        <p:grpSpPr>
          <a:xfrm>
            <a:off x="7771418" y="671361"/>
            <a:ext cx="678526" cy="120078"/>
            <a:chOff x="8209059" y="198000"/>
            <a:chExt cx="636814" cy="120078"/>
          </a:xfrm>
        </p:grpSpPr>
        <p:sp>
          <p:nvSpPr>
            <p:cNvPr id="1973" name="Google Shape;1973;p62"/>
            <p:cNvSpPr/>
            <p:nvPr/>
          </p:nvSpPr>
          <p:spPr>
            <a:xfrm>
              <a:off x="8466925" y="198000"/>
              <a:ext cx="121068" cy="120078"/>
            </a:xfrm>
            <a:custGeom>
              <a:avLst/>
              <a:gdLst/>
              <a:ahLst/>
              <a:cxnLst/>
              <a:rect l="l" t="t" r="r" b="b"/>
              <a:pathLst>
                <a:path w="3059" h="3034" extrusionOk="0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2"/>
            <p:cNvSpPr/>
            <p:nvPr/>
          </p:nvSpPr>
          <p:spPr>
            <a:xfrm>
              <a:off x="8725834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2"/>
            <p:cNvSpPr/>
            <p:nvPr/>
          </p:nvSpPr>
          <p:spPr>
            <a:xfrm>
              <a:off x="8209059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8" name="image6.png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EDDECB-E0D7-789A-D48E-1CF1F811F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044" y="1497128"/>
            <a:ext cx="5044440" cy="3278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/>
            </a:solidFill>
          </a:ln>
          <a:effectLst/>
        </p:spPr>
      </p:pic>
      <p:graphicFrame>
        <p:nvGraphicFramePr>
          <p:cNvPr id="1983" name="Table 1982">
            <a:extLst>
              <a:ext uri="{FF2B5EF4-FFF2-40B4-BE49-F238E27FC236}">
                <a16:creationId xmlns:a16="http://schemas.microsoft.com/office/drawing/2014/main" id="{8EE07F6D-6051-00DC-DCA2-CBFE20CDE9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786853"/>
              </p:ext>
            </p:extLst>
          </p:nvPr>
        </p:nvGraphicFramePr>
        <p:xfrm>
          <a:off x="726571" y="1984808"/>
          <a:ext cx="2632141" cy="1352804"/>
        </p:xfrm>
        <a:graphic>
          <a:graphicData uri="http://schemas.openxmlformats.org/drawingml/2006/table">
            <a:tbl>
              <a:tblPr bandRow="1">
                <a:tableStyleId>{D6BEFDEC-9A43-43B9-ADF4-30150C89AB17}</a:tableStyleId>
              </a:tblPr>
              <a:tblGrid>
                <a:gridCol w="1159510">
                  <a:extLst>
                    <a:ext uri="{9D8B030D-6E8A-4147-A177-3AD203B41FA5}">
                      <a16:colId xmlns:a16="http://schemas.microsoft.com/office/drawing/2014/main" val="1205727957"/>
                    </a:ext>
                  </a:extLst>
                </a:gridCol>
                <a:gridCol w="1472631">
                  <a:extLst>
                    <a:ext uri="{9D8B030D-6E8A-4147-A177-3AD203B41FA5}">
                      <a16:colId xmlns:a16="http://schemas.microsoft.com/office/drawing/2014/main" val="3947684787"/>
                    </a:ext>
                  </a:extLst>
                </a:gridCol>
              </a:tblGrid>
              <a:tr h="338201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US" sz="1400" b="1" i="0" kern="100" dirty="0">
                          <a:solidFill>
                            <a:schemeClr val="bg2"/>
                          </a:solidFill>
                          <a:effectLst/>
                          <a:latin typeface="Bahnschrift" panose="020B0502040204020203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Collection</a:t>
                      </a:r>
                      <a:endParaRPr lang="en-VN" sz="1400" b="1" i="0" kern="100" dirty="0">
                        <a:solidFill>
                          <a:schemeClr val="bg2"/>
                        </a:solidFill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VN" sz="1400" b="1" i="0" kern="100" dirty="0">
                          <a:solidFill>
                            <a:schemeClr val="bg2"/>
                          </a:solidFill>
                          <a:effectLst/>
                          <a:latin typeface="Bahnschrift" panose="020B0502040204020203" pitchFamily="34" charset="0"/>
                          <a:cs typeface="Calibri" panose="020F0502020204030204" pitchFamily="34" charset="0"/>
                        </a:rPr>
                        <a:t>Mô tả</a:t>
                      </a:r>
                      <a:endParaRPr lang="en-VN" sz="1400" b="1" i="0" kern="100" dirty="0">
                        <a:solidFill>
                          <a:schemeClr val="bg2"/>
                        </a:solidFill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8012562"/>
                  </a:ext>
                </a:extLst>
              </a:tr>
              <a:tr h="338201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Bef>
                          <a:spcPts val="200"/>
                        </a:spcBef>
                      </a:pPr>
                      <a:r>
                        <a:rPr lang="en-VN" sz="1400" b="0" i="0" kern="100">
                          <a:solidFill>
                            <a:schemeClr val="bg2"/>
                          </a:solidFill>
                          <a:effectLst/>
                          <a:latin typeface="Bahnschrift" panose="020B0502040204020203" pitchFamily="34" charset="0"/>
                          <a:cs typeface="Calibri" panose="020F0502020204030204" pitchFamily="34" charset="0"/>
                        </a:rPr>
                        <a:t>Device</a:t>
                      </a:r>
                      <a:endParaRPr lang="en-VN" sz="1400" b="0" i="0" kern="100">
                        <a:solidFill>
                          <a:schemeClr val="bg2"/>
                        </a:solidFill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US" sz="1400" b="0" i="0" kern="100" dirty="0">
                          <a:solidFill>
                            <a:schemeClr val="bg2"/>
                          </a:solidFill>
                          <a:effectLst/>
                          <a:latin typeface="Bahnschrift" panose="020B0502040204020203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en-US" sz="1400" b="0" i="0" kern="100" dirty="0" err="1">
                          <a:solidFill>
                            <a:schemeClr val="bg2"/>
                          </a:solidFill>
                          <a:effectLst/>
                          <a:latin typeface="Bahnschrift" panose="020B0502040204020203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Thiết</a:t>
                      </a:r>
                      <a:r>
                        <a:rPr lang="en-US" sz="1400" b="0" i="0" kern="100" dirty="0">
                          <a:solidFill>
                            <a:schemeClr val="bg2"/>
                          </a:solidFill>
                          <a:effectLst/>
                          <a:latin typeface="Bahnschrift" panose="020B0502040204020203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i="0" kern="100" dirty="0" err="1">
                          <a:solidFill>
                            <a:schemeClr val="bg2"/>
                          </a:solidFill>
                          <a:effectLst/>
                          <a:latin typeface="Bahnschrift" panose="020B0502040204020203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bị</a:t>
                      </a:r>
                      <a:r>
                        <a:rPr lang="en-US" sz="1400" b="0" i="0" kern="100" dirty="0">
                          <a:solidFill>
                            <a:schemeClr val="bg2"/>
                          </a:solidFill>
                          <a:effectLst/>
                          <a:latin typeface="Bahnschrift" panose="020B0502040204020203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i="0" kern="100" dirty="0" err="1">
                          <a:solidFill>
                            <a:schemeClr val="bg2"/>
                          </a:solidFill>
                          <a:effectLst/>
                          <a:latin typeface="Bahnschrift" panose="020B0502040204020203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nhúng</a:t>
                      </a:r>
                      <a:endParaRPr lang="en-VN" sz="1400" b="0" i="0" kern="100" dirty="0">
                        <a:solidFill>
                          <a:schemeClr val="bg2"/>
                        </a:solidFill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2360999"/>
                  </a:ext>
                </a:extLst>
              </a:tr>
              <a:tr h="338201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Bef>
                          <a:spcPts val="200"/>
                        </a:spcBef>
                      </a:pPr>
                      <a:r>
                        <a:rPr lang="en-VN" sz="1400" b="0" i="0" kern="100" dirty="0">
                          <a:solidFill>
                            <a:schemeClr val="bg2"/>
                          </a:solidFill>
                          <a:effectLst/>
                          <a:latin typeface="Bahnschrift" panose="020B0502040204020203" pitchFamily="34" charset="0"/>
                          <a:cs typeface="Calibri" panose="020F0502020204030204" pitchFamily="34" charset="0"/>
                        </a:rPr>
                        <a:t>User</a:t>
                      </a:r>
                      <a:endParaRPr lang="en-VN" sz="1400" b="0" i="0" kern="100" dirty="0">
                        <a:solidFill>
                          <a:schemeClr val="bg2"/>
                        </a:solidFill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US" sz="1400" b="0" i="0" kern="100" dirty="0">
                          <a:solidFill>
                            <a:schemeClr val="bg2"/>
                          </a:solidFill>
                          <a:effectLst/>
                          <a:latin typeface="Bahnschrift" panose="020B0502040204020203" pitchFamily="34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en-US" sz="1400" b="0" i="0" kern="100" dirty="0" err="1">
                          <a:solidFill>
                            <a:schemeClr val="bg2"/>
                          </a:solidFill>
                          <a:effectLst/>
                          <a:latin typeface="Bahnschrift" panose="020B0502040204020203" pitchFamily="34" charset="0"/>
                          <a:cs typeface="Calibri" panose="020F0502020204030204" pitchFamily="34" charset="0"/>
                        </a:rPr>
                        <a:t>Người</a:t>
                      </a:r>
                      <a:r>
                        <a:rPr lang="en-US" sz="1400" b="0" i="0" kern="100" dirty="0">
                          <a:solidFill>
                            <a:schemeClr val="bg2"/>
                          </a:solidFill>
                          <a:effectLst/>
                          <a:latin typeface="Bahnschrift" panose="020B0502040204020203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i="0" kern="100" dirty="0" err="1">
                          <a:solidFill>
                            <a:schemeClr val="bg2"/>
                          </a:solidFill>
                          <a:effectLst/>
                          <a:latin typeface="Bahnschrift" panose="020B0502040204020203" pitchFamily="34" charset="0"/>
                          <a:cs typeface="Calibri" panose="020F0502020204030204" pitchFamily="34" charset="0"/>
                        </a:rPr>
                        <a:t>dùng</a:t>
                      </a:r>
                      <a:endParaRPr lang="en-VN" sz="1400" b="0" i="0" kern="100" dirty="0">
                        <a:solidFill>
                          <a:schemeClr val="bg2"/>
                        </a:solidFill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3790751"/>
                  </a:ext>
                </a:extLst>
              </a:tr>
              <a:tr h="338201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Bef>
                          <a:spcPts val="200"/>
                        </a:spcBef>
                      </a:pPr>
                      <a:r>
                        <a:rPr lang="en-VN" sz="1400" b="0" i="0" kern="100" dirty="0">
                          <a:solidFill>
                            <a:schemeClr val="bg2"/>
                          </a:solidFill>
                          <a:effectLst/>
                          <a:latin typeface="Bahnschrift" panose="020B0502040204020203" pitchFamily="34" charset="0"/>
                          <a:cs typeface="Calibri" panose="020F0502020204030204" pitchFamily="34" charset="0"/>
                        </a:rPr>
                        <a:t>stateHistory</a:t>
                      </a:r>
                      <a:endParaRPr lang="en-VN" sz="1400" b="0" i="0" kern="100" dirty="0">
                        <a:solidFill>
                          <a:schemeClr val="bg2"/>
                        </a:solidFill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US" sz="1400" b="0" i="0" kern="100" dirty="0">
                          <a:solidFill>
                            <a:schemeClr val="bg2"/>
                          </a:solidFill>
                          <a:effectLst/>
                          <a:latin typeface="Bahnschrift" panose="020B0502040204020203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en-US" sz="1400" b="0" i="0" kern="100" dirty="0" err="1">
                          <a:solidFill>
                            <a:schemeClr val="bg2"/>
                          </a:solidFill>
                          <a:effectLst/>
                          <a:latin typeface="Bahnschrift" panose="020B0502040204020203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Dữ</a:t>
                      </a:r>
                      <a:r>
                        <a:rPr lang="en-US" sz="1400" b="0" i="0" kern="100" dirty="0">
                          <a:solidFill>
                            <a:schemeClr val="bg2"/>
                          </a:solidFill>
                          <a:effectLst/>
                          <a:latin typeface="Bahnschrift" panose="020B0502040204020203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i="0" kern="100" dirty="0" err="1">
                          <a:solidFill>
                            <a:schemeClr val="bg2"/>
                          </a:solidFill>
                          <a:effectLst/>
                          <a:latin typeface="Bahnschrift" panose="020B0502040204020203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liệu</a:t>
                      </a:r>
                      <a:r>
                        <a:rPr lang="en-US" sz="1400" b="0" i="0" kern="100" dirty="0">
                          <a:solidFill>
                            <a:schemeClr val="bg2"/>
                          </a:solidFill>
                          <a:effectLst/>
                          <a:latin typeface="Bahnschrift" panose="020B0502040204020203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i="0" kern="100" dirty="0" err="1">
                          <a:solidFill>
                            <a:schemeClr val="bg2"/>
                          </a:solidFill>
                          <a:effectLst/>
                          <a:latin typeface="Bahnschrift" panose="020B0502040204020203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thiết</a:t>
                      </a:r>
                      <a:r>
                        <a:rPr lang="en-US" sz="1400" b="0" i="0" kern="100" dirty="0">
                          <a:solidFill>
                            <a:schemeClr val="bg2"/>
                          </a:solidFill>
                          <a:effectLst/>
                          <a:latin typeface="Bahnschrift" panose="020B0502040204020203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i="0" kern="100" dirty="0" err="1">
                          <a:solidFill>
                            <a:schemeClr val="bg2"/>
                          </a:solidFill>
                          <a:effectLst/>
                          <a:latin typeface="Bahnschrift" panose="020B0502040204020203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bị</a:t>
                      </a:r>
                      <a:endParaRPr lang="en-VN" sz="1400" b="0" i="0" kern="100" dirty="0">
                        <a:solidFill>
                          <a:schemeClr val="bg2"/>
                        </a:solidFill>
                        <a:effectLst/>
                        <a:latin typeface="Bahnschrift" panose="020B0502040204020203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815945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71"/>
          <p:cNvSpPr/>
          <p:nvPr/>
        </p:nvSpPr>
        <p:spPr>
          <a:xfrm>
            <a:off x="714799" y="454667"/>
            <a:ext cx="7704000" cy="469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Quicksand" panose="020B0604020202020204" charset="0"/>
                <a:cs typeface="Calibri Light" panose="020F0302020204030204" pitchFamily="34" charset="0"/>
              </a:rPr>
              <a:t>Công nghệ sử dụng</a:t>
            </a:r>
            <a:endParaRPr sz="2400" dirty="0"/>
          </a:p>
        </p:txBody>
      </p:sp>
      <p:grpSp>
        <p:nvGrpSpPr>
          <p:cNvPr id="2512" name="Google Shape;2512;p71"/>
          <p:cNvGrpSpPr/>
          <p:nvPr/>
        </p:nvGrpSpPr>
        <p:grpSpPr>
          <a:xfrm>
            <a:off x="7631947" y="633263"/>
            <a:ext cx="636814" cy="120078"/>
            <a:chOff x="8209059" y="198000"/>
            <a:chExt cx="636814" cy="120078"/>
          </a:xfrm>
        </p:grpSpPr>
        <p:sp>
          <p:nvSpPr>
            <p:cNvPr id="2513" name="Google Shape;2513;p71"/>
            <p:cNvSpPr/>
            <p:nvPr/>
          </p:nvSpPr>
          <p:spPr>
            <a:xfrm>
              <a:off x="8466925" y="198000"/>
              <a:ext cx="121068" cy="120078"/>
            </a:xfrm>
            <a:custGeom>
              <a:avLst/>
              <a:gdLst/>
              <a:ahLst/>
              <a:cxnLst/>
              <a:rect l="l" t="t" r="r" b="b"/>
              <a:pathLst>
                <a:path w="3059" h="3034" extrusionOk="0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71"/>
            <p:cNvSpPr/>
            <p:nvPr/>
          </p:nvSpPr>
          <p:spPr>
            <a:xfrm>
              <a:off x="8725834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71"/>
            <p:cNvSpPr/>
            <p:nvPr/>
          </p:nvSpPr>
          <p:spPr>
            <a:xfrm>
              <a:off x="8209059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7" name="Google Shape;2517;p71"/>
          <p:cNvSpPr/>
          <p:nvPr/>
        </p:nvSpPr>
        <p:spPr>
          <a:xfrm>
            <a:off x="2944130" y="1509000"/>
            <a:ext cx="636620" cy="1006475"/>
          </a:xfrm>
          <a:custGeom>
            <a:avLst/>
            <a:gdLst/>
            <a:ahLst/>
            <a:cxnLst/>
            <a:rect l="l" t="t" r="r" b="b"/>
            <a:pathLst>
              <a:path w="8448" h="13356" fill="none" extrusionOk="0">
                <a:moveTo>
                  <a:pt x="1" y="0"/>
                </a:moveTo>
                <a:lnTo>
                  <a:pt x="3202" y="0"/>
                </a:lnTo>
                <a:cubicBezTo>
                  <a:pt x="3634" y="0"/>
                  <a:pt x="3988" y="346"/>
                  <a:pt x="3988" y="787"/>
                </a:cubicBezTo>
                <a:lnTo>
                  <a:pt x="3988" y="1337"/>
                </a:lnTo>
                <a:cubicBezTo>
                  <a:pt x="3988" y="1770"/>
                  <a:pt x="4334" y="2124"/>
                  <a:pt x="4775" y="2124"/>
                </a:cubicBezTo>
                <a:lnTo>
                  <a:pt x="7661" y="2124"/>
                </a:lnTo>
                <a:cubicBezTo>
                  <a:pt x="8094" y="2124"/>
                  <a:pt x="8448" y="2470"/>
                  <a:pt x="8448" y="2910"/>
                </a:cubicBezTo>
                <a:lnTo>
                  <a:pt x="8448" y="12569"/>
                </a:lnTo>
                <a:cubicBezTo>
                  <a:pt x="8448" y="13001"/>
                  <a:pt x="8094" y="13355"/>
                  <a:pt x="7661" y="13355"/>
                </a:cubicBezTo>
                <a:lnTo>
                  <a:pt x="4602" y="13355"/>
                </a:lnTo>
              </a:path>
            </a:pathLst>
          </a:custGeom>
          <a:solidFill>
            <a:schemeClr val="accent5"/>
          </a:solidFill>
          <a:ln w="1775" cap="rnd" cmpd="sng">
            <a:solidFill>
              <a:srgbClr val="065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8" name="Google Shape;2518;p71"/>
          <p:cNvSpPr/>
          <p:nvPr/>
        </p:nvSpPr>
        <p:spPr>
          <a:xfrm>
            <a:off x="2583163" y="1423015"/>
            <a:ext cx="170157" cy="170157"/>
          </a:xfrm>
          <a:custGeom>
            <a:avLst/>
            <a:gdLst/>
            <a:ahLst/>
            <a:cxnLst/>
            <a:rect l="l" t="t" r="r" b="b"/>
            <a:pathLst>
              <a:path w="2258" h="2258" fill="none" extrusionOk="0">
                <a:moveTo>
                  <a:pt x="1833" y="386"/>
                </a:moveTo>
                <a:cubicBezTo>
                  <a:pt x="2242" y="779"/>
                  <a:pt x="2258" y="1424"/>
                  <a:pt x="1873" y="1833"/>
                </a:cubicBezTo>
                <a:cubicBezTo>
                  <a:pt x="1487" y="2242"/>
                  <a:pt x="834" y="2258"/>
                  <a:pt x="425" y="1873"/>
                </a:cubicBezTo>
                <a:cubicBezTo>
                  <a:pt x="16" y="1479"/>
                  <a:pt x="1" y="834"/>
                  <a:pt x="394" y="425"/>
                </a:cubicBezTo>
                <a:cubicBezTo>
                  <a:pt x="779" y="16"/>
                  <a:pt x="1424" y="1"/>
                  <a:pt x="1833" y="386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9" name="Google Shape;2519;p71"/>
          <p:cNvSpPr/>
          <p:nvPr/>
        </p:nvSpPr>
        <p:spPr>
          <a:xfrm>
            <a:off x="2442092" y="1281943"/>
            <a:ext cx="453501" cy="453501"/>
          </a:xfrm>
          <a:custGeom>
            <a:avLst/>
            <a:gdLst/>
            <a:ahLst/>
            <a:cxnLst/>
            <a:rect l="l" t="t" r="r" b="b"/>
            <a:pathLst>
              <a:path w="6018" h="6018" fill="none" extrusionOk="0">
                <a:moveTo>
                  <a:pt x="5782" y="2470"/>
                </a:moveTo>
                <a:lnTo>
                  <a:pt x="5200" y="2470"/>
                </a:lnTo>
                <a:cubicBezTo>
                  <a:pt x="5145" y="2250"/>
                  <a:pt x="5058" y="2038"/>
                  <a:pt x="4940" y="1849"/>
                </a:cubicBezTo>
                <a:lnTo>
                  <a:pt x="5349" y="1432"/>
                </a:lnTo>
                <a:cubicBezTo>
                  <a:pt x="5443" y="1338"/>
                  <a:pt x="5443" y="1188"/>
                  <a:pt x="5349" y="1094"/>
                </a:cubicBezTo>
                <a:lnTo>
                  <a:pt x="4932" y="669"/>
                </a:lnTo>
                <a:cubicBezTo>
                  <a:pt x="4830" y="575"/>
                  <a:pt x="4681" y="575"/>
                  <a:pt x="4586" y="669"/>
                </a:cubicBezTo>
                <a:lnTo>
                  <a:pt x="4177" y="1078"/>
                </a:lnTo>
                <a:cubicBezTo>
                  <a:pt x="3981" y="960"/>
                  <a:pt x="3768" y="874"/>
                  <a:pt x="3548" y="819"/>
                </a:cubicBezTo>
                <a:lnTo>
                  <a:pt x="3548" y="245"/>
                </a:lnTo>
                <a:cubicBezTo>
                  <a:pt x="3548" y="111"/>
                  <a:pt x="3446" y="1"/>
                  <a:pt x="3312" y="1"/>
                </a:cubicBezTo>
                <a:lnTo>
                  <a:pt x="2714" y="1"/>
                </a:lnTo>
                <a:cubicBezTo>
                  <a:pt x="2581" y="1"/>
                  <a:pt x="2470" y="111"/>
                  <a:pt x="2470" y="245"/>
                </a:cubicBezTo>
                <a:lnTo>
                  <a:pt x="2470" y="819"/>
                </a:lnTo>
                <a:cubicBezTo>
                  <a:pt x="2250" y="874"/>
                  <a:pt x="2038" y="960"/>
                  <a:pt x="1849" y="1078"/>
                </a:cubicBezTo>
                <a:lnTo>
                  <a:pt x="1432" y="669"/>
                </a:lnTo>
                <a:cubicBezTo>
                  <a:pt x="1338" y="575"/>
                  <a:pt x="1188" y="575"/>
                  <a:pt x="1094" y="669"/>
                </a:cubicBezTo>
                <a:lnTo>
                  <a:pt x="669" y="1094"/>
                </a:lnTo>
                <a:cubicBezTo>
                  <a:pt x="575" y="1188"/>
                  <a:pt x="575" y="1338"/>
                  <a:pt x="669" y="1432"/>
                </a:cubicBezTo>
                <a:lnTo>
                  <a:pt x="1078" y="1849"/>
                </a:lnTo>
                <a:cubicBezTo>
                  <a:pt x="960" y="2038"/>
                  <a:pt x="874" y="2250"/>
                  <a:pt x="827" y="2470"/>
                </a:cubicBezTo>
                <a:lnTo>
                  <a:pt x="245" y="2470"/>
                </a:lnTo>
                <a:cubicBezTo>
                  <a:pt x="111" y="2470"/>
                  <a:pt x="1" y="2580"/>
                  <a:pt x="1" y="2714"/>
                </a:cubicBezTo>
                <a:lnTo>
                  <a:pt x="1" y="3304"/>
                </a:lnTo>
                <a:cubicBezTo>
                  <a:pt x="1" y="3438"/>
                  <a:pt x="111" y="3548"/>
                  <a:pt x="245" y="3548"/>
                </a:cubicBezTo>
                <a:lnTo>
                  <a:pt x="827" y="3548"/>
                </a:lnTo>
                <a:cubicBezTo>
                  <a:pt x="874" y="3768"/>
                  <a:pt x="960" y="3980"/>
                  <a:pt x="1078" y="4177"/>
                </a:cubicBezTo>
                <a:lnTo>
                  <a:pt x="669" y="4586"/>
                </a:lnTo>
                <a:cubicBezTo>
                  <a:pt x="575" y="4680"/>
                  <a:pt x="575" y="4830"/>
                  <a:pt x="669" y="4924"/>
                </a:cubicBezTo>
                <a:lnTo>
                  <a:pt x="1094" y="5349"/>
                </a:lnTo>
                <a:cubicBezTo>
                  <a:pt x="1188" y="5443"/>
                  <a:pt x="1338" y="5443"/>
                  <a:pt x="1432" y="5349"/>
                </a:cubicBezTo>
                <a:lnTo>
                  <a:pt x="1849" y="4940"/>
                </a:lnTo>
                <a:cubicBezTo>
                  <a:pt x="2038" y="5058"/>
                  <a:pt x="2250" y="5145"/>
                  <a:pt x="2470" y="5200"/>
                </a:cubicBezTo>
                <a:lnTo>
                  <a:pt x="2470" y="5774"/>
                </a:lnTo>
                <a:cubicBezTo>
                  <a:pt x="2470" y="5907"/>
                  <a:pt x="2581" y="6018"/>
                  <a:pt x="2714" y="6018"/>
                </a:cubicBezTo>
                <a:lnTo>
                  <a:pt x="3312" y="6018"/>
                </a:lnTo>
                <a:cubicBezTo>
                  <a:pt x="3446" y="6018"/>
                  <a:pt x="3548" y="5907"/>
                  <a:pt x="3548" y="5774"/>
                </a:cubicBezTo>
                <a:lnTo>
                  <a:pt x="3548" y="5200"/>
                </a:lnTo>
                <a:cubicBezTo>
                  <a:pt x="3768" y="5145"/>
                  <a:pt x="3981" y="5058"/>
                  <a:pt x="4177" y="4940"/>
                </a:cubicBezTo>
                <a:lnTo>
                  <a:pt x="4586" y="5349"/>
                </a:lnTo>
                <a:cubicBezTo>
                  <a:pt x="4681" y="5443"/>
                  <a:pt x="4830" y="5443"/>
                  <a:pt x="4932" y="5349"/>
                </a:cubicBezTo>
                <a:lnTo>
                  <a:pt x="5349" y="4924"/>
                </a:lnTo>
                <a:cubicBezTo>
                  <a:pt x="5443" y="4830"/>
                  <a:pt x="5443" y="4680"/>
                  <a:pt x="5349" y="4586"/>
                </a:cubicBezTo>
                <a:lnTo>
                  <a:pt x="4940" y="4177"/>
                </a:lnTo>
                <a:cubicBezTo>
                  <a:pt x="5058" y="3980"/>
                  <a:pt x="5145" y="3768"/>
                  <a:pt x="5200" y="3548"/>
                </a:cubicBezTo>
                <a:lnTo>
                  <a:pt x="5782" y="3548"/>
                </a:lnTo>
                <a:cubicBezTo>
                  <a:pt x="5915" y="3548"/>
                  <a:pt x="6018" y="3438"/>
                  <a:pt x="6018" y="3304"/>
                </a:cubicBezTo>
                <a:lnTo>
                  <a:pt x="6018" y="2714"/>
                </a:lnTo>
                <a:cubicBezTo>
                  <a:pt x="6018" y="2580"/>
                  <a:pt x="5915" y="2470"/>
                  <a:pt x="5782" y="2470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0" name="Google Shape;2520;p71"/>
          <p:cNvSpPr/>
          <p:nvPr/>
        </p:nvSpPr>
        <p:spPr>
          <a:xfrm>
            <a:off x="2648348" y="1369661"/>
            <a:ext cx="36247" cy="36247"/>
          </a:xfrm>
          <a:custGeom>
            <a:avLst/>
            <a:gdLst/>
            <a:ahLst/>
            <a:cxnLst/>
            <a:rect l="l" t="t" r="r" b="b"/>
            <a:pathLst>
              <a:path w="481" h="481" fill="none" extrusionOk="0">
                <a:moveTo>
                  <a:pt x="481" y="213"/>
                </a:moveTo>
                <a:cubicBezTo>
                  <a:pt x="481" y="394"/>
                  <a:pt x="260" y="481"/>
                  <a:pt x="127" y="355"/>
                </a:cubicBezTo>
                <a:cubicBezTo>
                  <a:pt x="1" y="229"/>
                  <a:pt x="87" y="1"/>
                  <a:pt x="276" y="1"/>
                </a:cubicBezTo>
                <a:cubicBezTo>
                  <a:pt x="386" y="1"/>
                  <a:pt x="481" y="95"/>
                  <a:pt x="481" y="213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71"/>
          <p:cNvSpPr/>
          <p:nvPr/>
        </p:nvSpPr>
        <p:spPr>
          <a:xfrm>
            <a:off x="2740813" y="1405833"/>
            <a:ext cx="30897" cy="30897"/>
          </a:xfrm>
          <a:custGeom>
            <a:avLst/>
            <a:gdLst/>
            <a:ahLst/>
            <a:cxnLst/>
            <a:rect l="l" t="t" r="r" b="b"/>
            <a:pathLst>
              <a:path w="410" h="410" fill="none" extrusionOk="0">
                <a:moveTo>
                  <a:pt x="410" y="205"/>
                </a:moveTo>
                <a:cubicBezTo>
                  <a:pt x="410" y="323"/>
                  <a:pt x="315" y="410"/>
                  <a:pt x="205" y="410"/>
                </a:cubicBezTo>
                <a:cubicBezTo>
                  <a:pt x="87" y="410"/>
                  <a:pt x="1" y="323"/>
                  <a:pt x="1" y="205"/>
                </a:cubicBezTo>
                <a:cubicBezTo>
                  <a:pt x="1" y="95"/>
                  <a:pt x="87" y="1"/>
                  <a:pt x="205" y="1"/>
                </a:cubicBezTo>
                <a:cubicBezTo>
                  <a:pt x="315" y="1"/>
                  <a:pt x="410" y="95"/>
                  <a:pt x="410" y="205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71"/>
          <p:cNvSpPr/>
          <p:nvPr/>
        </p:nvSpPr>
        <p:spPr>
          <a:xfrm>
            <a:off x="2771635" y="1488201"/>
            <a:ext cx="36247" cy="36247"/>
          </a:xfrm>
          <a:custGeom>
            <a:avLst/>
            <a:gdLst/>
            <a:ahLst/>
            <a:cxnLst/>
            <a:rect l="l" t="t" r="r" b="b"/>
            <a:pathLst>
              <a:path w="481" h="481" fill="none" extrusionOk="0">
                <a:moveTo>
                  <a:pt x="276" y="481"/>
                </a:moveTo>
                <a:cubicBezTo>
                  <a:pt x="95" y="481"/>
                  <a:pt x="1" y="260"/>
                  <a:pt x="127" y="127"/>
                </a:cubicBezTo>
                <a:cubicBezTo>
                  <a:pt x="260" y="1"/>
                  <a:pt x="481" y="87"/>
                  <a:pt x="481" y="276"/>
                </a:cubicBezTo>
                <a:cubicBezTo>
                  <a:pt x="481" y="386"/>
                  <a:pt x="386" y="481"/>
                  <a:pt x="276" y="481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71"/>
          <p:cNvSpPr/>
          <p:nvPr/>
        </p:nvSpPr>
        <p:spPr>
          <a:xfrm>
            <a:off x="2740813" y="1580063"/>
            <a:ext cx="30897" cy="31499"/>
          </a:xfrm>
          <a:custGeom>
            <a:avLst/>
            <a:gdLst/>
            <a:ahLst/>
            <a:cxnLst/>
            <a:rect l="l" t="t" r="r" b="b"/>
            <a:pathLst>
              <a:path w="410" h="418" fill="none" extrusionOk="0">
                <a:moveTo>
                  <a:pt x="410" y="213"/>
                </a:moveTo>
                <a:cubicBezTo>
                  <a:pt x="410" y="323"/>
                  <a:pt x="315" y="418"/>
                  <a:pt x="205" y="418"/>
                </a:cubicBezTo>
                <a:cubicBezTo>
                  <a:pt x="87" y="418"/>
                  <a:pt x="1" y="323"/>
                  <a:pt x="1" y="213"/>
                </a:cubicBezTo>
                <a:cubicBezTo>
                  <a:pt x="1" y="95"/>
                  <a:pt x="87" y="1"/>
                  <a:pt x="205" y="1"/>
                </a:cubicBezTo>
                <a:cubicBezTo>
                  <a:pt x="315" y="1"/>
                  <a:pt x="410" y="95"/>
                  <a:pt x="410" y="213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71"/>
          <p:cNvSpPr/>
          <p:nvPr/>
        </p:nvSpPr>
        <p:spPr>
          <a:xfrm>
            <a:off x="2653698" y="1610885"/>
            <a:ext cx="36247" cy="36247"/>
          </a:xfrm>
          <a:custGeom>
            <a:avLst/>
            <a:gdLst/>
            <a:ahLst/>
            <a:cxnLst/>
            <a:rect l="l" t="t" r="r" b="b"/>
            <a:pathLst>
              <a:path w="481" h="481" fill="none" extrusionOk="0">
                <a:moveTo>
                  <a:pt x="1" y="276"/>
                </a:moveTo>
                <a:cubicBezTo>
                  <a:pt x="1" y="95"/>
                  <a:pt x="221" y="1"/>
                  <a:pt x="347" y="135"/>
                </a:cubicBezTo>
                <a:cubicBezTo>
                  <a:pt x="480" y="260"/>
                  <a:pt x="386" y="481"/>
                  <a:pt x="205" y="481"/>
                </a:cubicBezTo>
                <a:cubicBezTo>
                  <a:pt x="87" y="481"/>
                  <a:pt x="1" y="386"/>
                  <a:pt x="1" y="276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71"/>
          <p:cNvSpPr/>
          <p:nvPr/>
        </p:nvSpPr>
        <p:spPr>
          <a:xfrm>
            <a:off x="2565981" y="1580063"/>
            <a:ext cx="31499" cy="31499"/>
          </a:xfrm>
          <a:custGeom>
            <a:avLst/>
            <a:gdLst/>
            <a:ahLst/>
            <a:cxnLst/>
            <a:rect l="l" t="t" r="r" b="b"/>
            <a:pathLst>
              <a:path w="418" h="418" fill="none" extrusionOk="0">
                <a:moveTo>
                  <a:pt x="417" y="213"/>
                </a:moveTo>
                <a:cubicBezTo>
                  <a:pt x="417" y="323"/>
                  <a:pt x="323" y="418"/>
                  <a:pt x="213" y="418"/>
                </a:cubicBezTo>
                <a:cubicBezTo>
                  <a:pt x="95" y="418"/>
                  <a:pt x="1" y="323"/>
                  <a:pt x="1" y="213"/>
                </a:cubicBezTo>
                <a:cubicBezTo>
                  <a:pt x="1" y="95"/>
                  <a:pt x="95" y="1"/>
                  <a:pt x="213" y="1"/>
                </a:cubicBezTo>
                <a:cubicBezTo>
                  <a:pt x="323" y="1"/>
                  <a:pt x="417" y="95"/>
                  <a:pt x="417" y="213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71"/>
          <p:cNvSpPr/>
          <p:nvPr/>
        </p:nvSpPr>
        <p:spPr>
          <a:xfrm>
            <a:off x="2530412" y="1492948"/>
            <a:ext cx="36247" cy="36247"/>
          </a:xfrm>
          <a:custGeom>
            <a:avLst/>
            <a:gdLst/>
            <a:ahLst/>
            <a:cxnLst/>
            <a:rect l="l" t="t" r="r" b="b"/>
            <a:pathLst>
              <a:path w="481" h="481" fill="none" extrusionOk="0">
                <a:moveTo>
                  <a:pt x="205" y="1"/>
                </a:moveTo>
                <a:cubicBezTo>
                  <a:pt x="386" y="1"/>
                  <a:pt x="480" y="229"/>
                  <a:pt x="347" y="355"/>
                </a:cubicBezTo>
                <a:cubicBezTo>
                  <a:pt x="221" y="480"/>
                  <a:pt x="1" y="394"/>
                  <a:pt x="1" y="213"/>
                </a:cubicBezTo>
                <a:cubicBezTo>
                  <a:pt x="1" y="95"/>
                  <a:pt x="87" y="1"/>
                  <a:pt x="205" y="1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7" name="Google Shape;2527;p71"/>
          <p:cNvSpPr/>
          <p:nvPr/>
        </p:nvSpPr>
        <p:spPr>
          <a:xfrm>
            <a:off x="2565981" y="1405833"/>
            <a:ext cx="31499" cy="30897"/>
          </a:xfrm>
          <a:custGeom>
            <a:avLst/>
            <a:gdLst/>
            <a:ahLst/>
            <a:cxnLst/>
            <a:rect l="l" t="t" r="r" b="b"/>
            <a:pathLst>
              <a:path w="418" h="410" fill="none" extrusionOk="0">
                <a:moveTo>
                  <a:pt x="417" y="205"/>
                </a:moveTo>
                <a:cubicBezTo>
                  <a:pt x="417" y="323"/>
                  <a:pt x="323" y="410"/>
                  <a:pt x="213" y="410"/>
                </a:cubicBezTo>
                <a:cubicBezTo>
                  <a:pt x="95" y="410"/>
                  <a:pt x="1" y="323"/>
                  <a:pt x="1" y="205"/>
                </a:cubicBezTo>
                <a:cubicBezTo>
                  <a:pt x="1" y="95"/>
                  <a:pt x="95" y="1"/>
                  <a:pt x="213" y="1"/>
                </a:cubicBezTo>
                <a:cubicBezTo>
                  <a:pt x="323" y="1"/>
                  <a:pt x="417" y="95"/>
                  <a:pt x="417" y="205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71"/>
          <p:cNvSpPr/>
          <p:nvPr/>
        </p:nvSpPr>
        <p:spPr>
          <a:xfrm>
            <a:off x="2669147" y="1306887"/>
            <a:ext cx="75" cy="27279"/>
          </a:xfrm>
          <a:custGeom>
            <a:avLst/>
            <a:gdLst/>
            <a:ahLst/>
            <a:cxnLst/>
            <a:rect l="l" t="t" r="r" b="b"/>
            <a:pathLst>
              <a:path w="1" h="362" fill="none" extrusionOk="0">
                <a:moveTo>
                  <a:pt x="0" y="0"/>
                </a:moveTo>
                <a:lnTo>
                  <a:pt x="0" y="362"/>
                </a:lnTo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71"/>
          <p:cNvSpPr/>
          <p:nvPr/>
        </p:nvSpPr>
        <p:spPr>
          <a:xfrm>
            <a:off x="2792434" y="1366119"/>
            <a:ext cx="18990" cy="19065"/>
          </a:xfrm>
          <a:custGeom>
            <a:avLst/>
            <a:gdLst/>
            <a:ahLst/>
            <a:cxnLst/>
            <a:rect l="l" t="t" r="r" b="b"/>
            <a:pathLst>
              <a:path w="252" h="253" fill="none" extrusionOk="0">
                <a:moveTo>
                  <a:pt x="252" y="1"/>
                </a:moveTo>
                <a:lnTo>
                  <a:pt x="0" y="252"/>
                </a:lnTo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p71"/>
          <p:cNvSpPr/>
          <p:nvPr/>
        </p:nvSpPr>
        <p:spPr>
          <a:xfrm>
            <a:off x="2843376" y="1509000"/>
            <a:ext cx="27355" cy="75"/>
          </a:xfrm>
          <a:custGeom>
            <a:avLst/>
            <a:gdLst/>
            <a:ahLst/>
            <a:cxnLst/>
            <a:rect l="l" t="t" r="r" b="b"/>
            <a:pathLst>
              <a:path w="363" h="1" fill="none" extrusionOk="0">
                <a:moveTo>
                  <a:pt x="362" y="0"/>
                </a:moveTo>
                <a:lnTo>
                  <a:pt x="0" y="0"/>
                </a:lnTo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1" name="Google Shape;2531;p71"/>
          <p:cNvSpPr/>
          <p:nvPr/>
        </p:nvSpPr>
        <p:spPr>
          <a:xfrm>
            <a:off x="2792434" y="1632287"/>
            <a:ext cx="18990" cy="18990"/>
          </a:xfrm>
          <a:custGeom>
            <a:avLst/>
            <a:gdLst/>
            <a:ahLst/>
            <a:cxnLst/>
            <a:rect l="l" t="t" r="r" b="b"/>
            <a:pathLst>
              <a:path w="252" h="252" fill="none" extrusionOk="0">
                <a:moveTo>
                  <a:pt x="252" y="252"/>
                </a:moveTo>
                <a:lnTo>
                  <a:pt x="0" y="0"/>
                </a:lnTo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2" name="Google Shape;2532;p71"/>
          <p:cNvSpPr/>
          <p:nvPr/>
        </p:nvSpPr>
        <p:spPr>
          <a:xfrm>
            <a:off x="2669147" y="1683230"/>
            <a:ext cx="75" cy="27355"/>
          </a:xfrm>
          <a:custGeom>
            <a:avLst/>
            <a:gdLst/>
            <a:ahLst/>
            <a:cxnLst/>
            <a:rect l="l" t="t" r="r" b="b"/>
            <a:pathLst>
              <a:path w="1" h="363" fill="none" extrusionOk="0">
                <a:moveTo>
                  <a:pt x="0" y="362"/>
                </a:moveTo>
                <a:lnTo>
                  <a:pt x="0" y="0"/>
                </a:lnTo>
              </a:path>
            </a:pathLst>
          </a:custGeom>
          <a:noFill/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2533;p71"/>
          <p:cNvSpPr/>
          <p:nvPr/>
        </p:nvSpPr>
        <p:spPr>
          <a:xfrm>
            <a:off x="2526267" y="1632287"/>
            <a:ext cx="19065" cy="18990"/>
          </a:xfrm>
          <a:custGeom>
            <a:avLst/>
            <a:gdLst/>
            <a:ahLst/>
            <a:cxnLst/>
            <a:rect l="l" t="t" r="r" b="b"/>
            <a:pathLst>
              <a:path w="253" h="252" fill="none" extrusionOk="0">
                <a:moveTo>
                  <a:pt x="1" y="252"/>
                </a:moveTo>
                <a:lnTo>
                  <a:pt x="252" y="0"/>
                </a:lnTo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p71"/>
          <p:cNvSpPr/>
          <p:nvPr/>
        </p:nvSpPr>
        <p:spPr>
          <a:xfrm>
            <a:off x="2467035" y="1509000"/>
            <a:ext cx="27279" cy="75"/>
          </a:xfrm>
          <a:custGeom>
            <a:avLst/>
            <a:gdLst/>
            <a:ahLst/>
            <a:cxnLst/>
            <a:rect l="l" t="t" r="r" b="b"/>
            <a:pathLst>
              <a:path w="362" h="1" fill="none" extrusionOk="0">
                <a:moveTo>
                  <a:pt x="0" y="0"/>
                </a:moveTo>
                <a:lnTo>
                  <a:pt x="362" y="0"/>
                </a:lnTo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5" name="Google Shape;2535;p71"/>
          <p:cNvSpPr/>
          <p:nvPr/>
        </p:nvSpPr>
        <p:spPr>
          <a:xfrm>
            <a:off x="2526267" y="1366119"/>
            <a:ext cx="19065" cy="19065"/>
          </a:xfrm>
          <a:custGeom>
            <a:avLst/>
            <a:gdLst/>
            <a:ahLst/>
            <a:cxnLst/>
            <a:rect l="l" t="t" r="r" b="b"/>
            <a:pathLst>
              <a:path w="253" h="253" fill="none" extrusionOk="0">
                <a:moveTo>
                  <a:pt x="1" y="1"/>
                </a:moveTo>
                <a:lnTo>
                  <a:pt x="252" y="252"/>
                </a:lnTo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71"/>
          <p:cNvSpPr/>
          <p:nvPr/>
        </p:nvSpPr>
        <p:spPr>
          <a:xfrm>
            <a:off x="1358661" y="2716326"/>
            <a:ext cx="154181" cy="154181"/>
          </a:xfrm>
          <a:custGeom>
            <a:avLst/>
            <a:gdLst/>
            <a:ahLst/>
            <a:cxnLst/>
            <a:rect l="l" t="t" r="r" b="b"/>
            <a:pathLst>
              <a:path w="2046" h="2046" fill="none" extrusionOk="0">
                <a:moveTo>
                  <a:pt x="2045" y="1023"/>
                </a:moveTo>
                <a:cubicBezTo>
                  <a:pt x="2045" y="1589"/>
                  <a:pt x="1589" y="2045"/>
                  <a:pt x="1023" y="2045"/>
                </a:cubicBezTo>
                <a:cubicBezTo>
                  <a:pt x="456" y="2045"/>
                  <a:pt x="0" y="1589"/>
                  <a:pt x="0" y="1023"/>
                </a:cubicBezTo>
                <a:cubicBezTo>
                  <a:pt x="0" y="456"/>
                  <a:pt x="456" y="0"/>
                  <a:pt x="1023" y="0"/>
                </a:cubicBezTo>
                <a:cubicBezTo>
                  <a:pt x="1589" y="0"/>
                  <a:pt x="2045" y="456"/>
                  <a:pt x="2045" y="1023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71"/>
          <p:cNvSpPr/>
          <p:nvPr/>
        </p:nvSpPr>
        <p:spPr>
          <a:xfrm>
            <a:off x="1208095" y="2566361"/>
            <a:ext cx="455235" cy="454632"/>
          </a:xfrm>
          <a:custGeom>
            <a:avLst/>
            <a:gdLst/>
            <a:ahLst/>
            <a:cxnLst/>
            <a:rect l="l" t="t" r="r" b="b"/>
            <a:pathLst>
              <a:path w="6041" h="6033" fill="none" extrusionOk="0">
                <a:moveTo>
                  <a:pt x="5797" y="2470"/>
                </a:moveTo>
                <a:lnTo>
                  <a:pt x="5215" y="2470"/>
                </a:lnTo>
                <a:cubicBezTo>
                  <a:pt x="5160" y="2250"/>
                  <a:pt x="5073" y="2045"/>
                  <a:pt x="4955" y="1849"/>
                </a:cubicBezTo>
                <a:lnTo>
                  <a:pt x="5364" y="1440"/>
                </a:lnTo>
                <a:cubicBezTo>
                  <a:pt x="5459" y="1337"/>
                  <a:pt x="5459" y="1188"/>
                  <a:pt x="5364" y="1094"/>
                </a:cubicBezTo>
                <a:lnTo>
                  <a:pt x="4948" y="669"/>
                </a:lnTo>
                <a:cubicBezTo>
                  <a:pt x="4853" y="575"/>
                  <a:pt x="4696" y="575"/>
                  <a:pt x="4602" y="669"/>
                </a:cubicBezTo>
                <a:lnTo>
                  <a:pt x="4193" y="1078"/>
                </a:lnTo>
                <a:cubicBezTo>
                  <a:pt x="3996" y="960"/>
                  <a:pt x="3784" y="873"/>
                  <a:pt x="3563" y="826"/>
                </a:cubicBezTo>
                <a:lnTo>
                  <a:pt x="3563" y="244"/>
                </a:lnTo>
                <a:cubicBezTo>
                  <a:pt x="3563" y="103"/>
                  <a:pt x="3453" y="0"/>
                  <a:pt x="3320" y="0"/>
                </a:cubicBezTo>
                <a:lnTo>
                  <a:pt x="2722" y="0"/>
                </a:lnTo>
                <a:cubicBezTo>
                  <a:pt x="2588" y="0"/>
                  <a:pt x="2478" y="103"/>
                  <a:pt x="2478" y="244"/>
                </a:cubicBezTo>
                <a:lnTo>
                  <a:pt x="2478" y="826"/>
                </a:lnTo>
                <a:cubicBezTo>
                  <a:pt x="2258" y="873"/>
                  <a:pt x="2045" y="960"/>
                  <a:pt x="1857" y="1078"/>
                </a:cubicBezTo>
                <a:lnTo>
                  <a:pt x="1440" y="669"/>
                </a:lnTo>
                <a:cubicBezTo>
                  <a:pt x="1345" y="575"/>
                  <a:pt x="1196" y="575"/>
                  <a:pt x="1102" y="669"/>
                </a:cubicBezTo>
                <a:lnTo>
                  <a:pt x="677" y="1094"/>
                </a:lnTo>
                <a:cubicBezTo>
                  <a:pt x="582" y="1188"/>
                  <a:pt x="582" y="1337"/>
                  <a:pt x="677" y="1432"/>
                </a:cubicBezTo>
                <a:lnTo>
                  <a:pt x="1086" y="1849"/>
                </a:lnTo>
                <a:cubicBezTo>
                  <a:pt x="968" y="2045"/>
                  <a:pt x="881" y="2250"/>
                  <a:pt x="826" y="2470"/>
                </a:cubicBezTo>
                <a:lnTo>
                  <a:pt x="244" y="2470"/>
                </a:lnTo>
                <a:cubicBezTo>
                  <a:pt x="111" y="2470"/>
                  <a:pt x="0" y="2580"/>
                  <a:pt x="0" y="2714"/>
                </a:cubicBezTo>
                <a:lnTo>
                  <a:pt x="0" y="3312"/>
                </a:lnTo>
                <a:cubicBezTo>
                  <a:pt x="0" y="3445"/>
                  <a:pt x="111" y="3555"/>
                  <a:pt x="244" y="3555"/>
                </a:cubicBezTo>
                <a:lnTo>
                  <a:pt x="826" y="3555"/>
                </a:lnTo>
                <a:cubicBezTo>
                  <a:pt x="881" y="3776"/>
                  <a:pt x="968" y="3988"/>
                  <a:pt x="1086" y="4185"/>
                </a:cubicBezTo>
                <a:lnTo>
                  <a:pt x="677" y="4594"/>
                </a:lnTo>
                <a:cubicBezTo>
                  <a:pt x="582" y="4688"/>
                  <a:pt x="582" y="4845"/>
                  <a:pt x="677" y="4940"/>
                </a:cubicBezTo>
                <a:lnTo>
                  <a:pt x="1102" y="5364"/>
                </a:lnTo>
                <a:cubicBezTo>
                  <a:pt x="1196" y="5451"/>
                  <a:pt x="1345" y="5451"/>
                  <a:pt x="1440" y="5364"/>
                </a:cubicBezTo>
                <a:lnTo>
                  <a:pt x="1857" y="4948"/>
                </a:lnTo>
                <a:cubicBezTo>
                  <a:pt x="2045" y="5066"/>
                  <a:pt x="2258" y="5152"/>
                  <a:pt x="2478" y="5207"/>
                </a:cubicBezTo>
                <a:lnTo>
                  <a:pt x="2478" y="5789"/>
                </a:lnTo>
                <a:cubicBezTo>
                  <a:pt x="2478" y="5923"/>
                  <a:pt x="2588" y="6033"/>
                  <a:pt x="2722" y="6033"/>
                </a:cubicBezTo>
                <a:lnTo>
                  <a:pt x="3320" y="6033"/>
                </a:lnTo>
                <a:cubicBezTo>
                  <a:pt x="3453" y="6033"/>
                  <a:pt x="3563" y="5923"/>
                  <a:pt x="3563" y="5789"/>
                </a:cubicBezTo>
                <a:lnTo>
                  <a:pt x="3563" y="5207"/>
                </a:lnTo>
                <a:cubicBezTo>
                  <a:pt x="3784" y="5152"/>
                  <a:pt x="3996" y="5066"/>
                  <a:pt x="4193" y="4948"/>
                </a:cubicBezTo>
                <a:lnTo>
                  <a:pt x="4602" y="5364"/>
                </a:lnTo>
                <a:cubicBezTo>
                  <a:pt x="4696" y="5451"/>
                  <a:pt x="4853" y="5451"/>
                  <a:pt x="4948" y="5364"/>
                </a:cubicBezTo>
                <a:lnTo>
                  <a:pt x="5364" y="4940"/>
                </a:lnTo>
                <a:cubicBezTo>
                  <a:pt x="5459" y="4845"/>
                  <a:pt x="5459" y="4688"/>
                  <a:pt x="5364" y="4594"/>
                </a:cubicBezTo>
                <a:lnTo>
                  <a:pt x="4955" y="4185"/>
                </a:lnTo>
                <a:cubicBezTo>
                  <a:pt x="5073" y="3988"/>
                  <a:pt x="5160" y="3776"/>
                  <a:pt x="5215" y="3555"/>
                </a:cubicBezTo>
                <a:lnTo>
                  <a:pt x="5797" y="3555"/>
                </a:lnTo>
                <a:cubicBezTo>
                  <a:pt x="5931" y="3555"/>
                  <a:pt x="6041" y="3445"/>
                  <a:pt x="6041" y="3312"/>
                </a:cubicBezTo>
                <a:lnTo>
                  <a:pt x="6041" y="2714"/>
                </a:lnTo>
                <a:cubicBezTo>
                  <a:pt x="6041" y="2580"/>
                  <a:pt x="5931" y="2470"/>
                  <a:pt x="5797" y="2470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p71"/>
          <p:cNvSpPr/>
          <p:nvPr/>
        </p:nvSpPr>
        <p:spPr>
          <a:xfrm>
            <a:off x="1420305" y="2654682"/>
            <a:ext cx="30897" cy="30897"/>
          </a:xfrm>
          <a:custGeom>
            <a:avLst/>
            <a:gdLst/>
            <a:ahLst/>
            <a:cxnLst/>
            <a:rect l="l" t="t" r="r" b="b"/>
            <a:pathLst>
              <a:path w="410" h="410" fill="none" extrusionOk="0">
                <a:moveTo>
                  <a:pt x="409" y="205"/>
                </a:moveTo>
                <a:cubicBezTo>
                  <a:pt x="409" y="315"/>
                  <a:pt x="323" y="409"/>
                  <a:pt x="205" y="409"/>
                </a:cubicBezTo>
                <a:cubicBezTo>
                  <a:pt x="95" y="409"/>
                  <a:pt x="0" y="315"/>
                  <a:pt x="0" y="205"/>
                </a:cubicBezTo>
                <a:cubicBezTo>
                  <a:pt x="0" y="87"/>
                  <a:pt x="95" y="0"/>
                  <a:pt x="205" y="0"/>
                </a:cubicBezTo>
                <a:cubicBezTo>
                  <a:pt x="323" y="0"/>
                  <a:pt x="409" y="87"/>
                  <a:pt x="409" y="205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9" name="Google Shape;2539;p71"/>
          <p:cNvSpPr/>
          <p:nvPr/>
        </p:nvSpPr>
        <p:spPr>
          <a:xfrm>
            <a:off x="1508022" y="2690854"/>
            <a:ext cx="30897" cy="30897"/>
          </a:xfrm>
          <a:custGeom>
            <a:avLst/>
            <a:gdLst/>
            <a:ahLst/>
            <a:cxnLst/>
            <a:rect l="l" t="t" r="r" b="b"/>
            <a:pathLst>
              <a:path w="410" h="410" fill="none" extrusionOk="0">
                <a:moveTo>
                  <a:pt x="409" y="205"/>
                </a:moveTo>
                <a:cubicBezTo>
                  <a:pt x="409" y="315"/>
                  <a:pt x="315" y="409"/>
                  <a:pt x="205" y="409"/>
                </a:cubicBezTo>
                <a:cubicBezTo>
                  <a:pt x="87" y="409"/>
                  <a:pt x="0" y="315"/>
                  <a:pt x="0" y="205"/>
                </a:cubicBezTo>
                <a:cubicBezTo>
                  <a:pt x="0" y="87"/>
                  <a:pt x="87" y="0"/>
                  <a:pt x="205" y="0"/>
                </a:cubicBezTo>
                <a:cubicBezTo>
                  <a:pt x="315" y="0"/>
                  <a:pt x="409" y="87"/>
                  <a:pt x="409" y="205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71"/>
          <p:cNvSpPr/>
          <p:nvPr/>
        </p:nvSpPr>
        <p:spPr>
          <a:xfrm>
            <a:off x="1544119" y="2777969"/>
            <a:ext cx="30897" cy="30897"/>
          </a:xfrm>
          <a:custGeom>
            <a:avLst/>
            <a:gdLst/>
            <a:ahLst/>
            <a:cxnLst/>
            <a:rect l="l" t="t" r="r" b="b"/>
            <a:pathLst>
              <a:path w="410" h="410" fill="none" extrusionOk="0">
                <a:moveTo>
                  <a:pt x="410" y="205"/>
                </a:moveTo>
                <a:cubicBezTo>
                  <a:pt x="410" y="323"/>
                  <a:pt x="316" y="409"/>
                  <a:pt x="205" y="409"/>
                </a:cubicBezTo>
                <a:cubicBezTo>
                  <a:pt x="87" y="409"/>
                  <a:pt x="1" y="323"/>
                  <a:pt x="1" y="205"/>
                </a:cubicBezTo>
                <a:cubicBezTo>
                  <a:pt x="1" y="95"/>
                  <a:pt x="87" y="0"/>
                  <a:pt x="205" y="0"/>
                </a:cubicBezTo>
                <a:cubicBezTo>
                  <a:pt x="316" y="0"/>
                  <a:pt x="410" y="95"/>
                  <a:pt x="410" y="205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71"/>
          <p:cNvSpPr/>
          <p:nvPr/>
        </p:nvSpPr>
        <p:spPr>
          <a:xfrm>
            <a:off x="1508022" y="2865687"/>
            <a:ext cx="30897" cy="30897"/>
          </a:xfrm>
          <a:custGeom>
            <a:avLst/>
            <a:gdLst/>
            <a:ahLst/>
            <a:cxnLst/>
            <a:rect l="l" t="t" r="r" b="b"/>
            <a:pathLst>
              <a:path w="410" h="410" fill="none" extrusionOk="0">
                <a:moveTo>
                  <a:pt x="409" y="205"/>
                </a:moveTo>
                <a:cubicBezTo>
                  <a:pt x="409" y="315"/>
                  <a:pt x="315" y="409"/>
                  <a:pt x="205" y="409"/>
                </a:cubicBezTo>
                <a:cubicBezTo>
                  <a:pt x="87" y="409"/>
                  <a:pt x="0" y="315"/>
                  <a:pt x="0" y="205"/>
                </a:cubicBezTo>
                <a:cubicBezTo>
                  <a:pt x="0" y="87"/>
                  <a:pt x="87" y="0"/>
                  <a:pt x="205" y="0"/>
                </a:cubicBezTo>
                <a:cubicBezTo>
                  <a:pt x="315" y="0"/>
                  <a:pt x="409" y="87"/>
                  <a:pt x="409" y="205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2542;p71"/>
          <p:cNvSpPr/>
          <p:nvPr/>
        </p:nvSpPr>
        <p:spPr>
          <a:xfrm>
            <a:off x="1420305" y="2896509"/>
            <a:ext cx="36172" cy="36247"/>
          </a:xfrm>
          <a:custGeom>
            <a:avLst/>
            <a:gdLst/>
            <a:ahLst/>
            <a:cxnLst/>
            <a:rect l="l" t="t" r="r" b="b"/>
            <a:pathLst>
              <a:path w="480" h="481" fill="none" extrusionOk="0">
                <a:moveTo>
                  <a:pt x="0" y="276"/>
                </a:moveTo>
                <a:cubicBezTo>
                  <a:pt x="0" y="87"/>
                  <a:pt x="220" y="0"/>
                  <a:pt x="354" y="126"/>
                </a:cubicBezTo>
                <a:cubicBezTo>
                  <a:pt x="480" y="260"/>
                  <a:pt x="393" y="480"/>
                  <a:pt x="205" y="480"/>
                </a:cubicBezTo>
                <a:cubicBezTo>
                  <a:pt x="95" y="480"/>
                  <a:pt x="0" y="386"/>
                  <a:pt x="0" y="276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2543;p71"/>
          <p:cNvSpPr/>
          <p:nvPr/>
        </p:nvSpPr>
        <p:spPr>
          <a:xfrm>
            <a:off x="1331381" y="2860337"/>
            <a:ext cx="32630" cy="41597"/>
          </a:xfrm>
          <a:custGeom>
            <a:avLst/>
            <a:gdLst/>
            <a:ahLst/>
            <a:cxnLst/>
            <a:rect l="l" t="t" r="r" b="b"/>
            <a:pathLst>
              <a:path w="433" h="552" fill="none" extrusionOk="0">
                <a:moveTo>
                  <a:pt x="79" y="126"/>
                </a:moveTo>
                <a:cubicBezTo>
                  <a:pt x="213" y="1"/>
                  <a:pt x="433" y="95"/>
                  <a:pt x="433" y="276"/>
                </a:cubicBezTo>
                <a:cubicBezTo>
                  <a:pt x="433" y="457"/>
                  <a:pt x="213" y="551"/>
                  <a:pt x="79" y="425"/>
                </a:cubicBezTo>
                <a:cubicBezTo>
                  <a:pt x="0" y="339"/>
                  <a:pt x="0" y="213"/>
                  <a:pt x="79" y="126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71"/>
          <p:cNvSpPr/>
          <p:nvPr/>
        </p:nvSpPr>
        <p:spPr>
          <a:xfrm>
            <a:off x="1296415" y="2777969"/>
            <a:ext cx="31499" cy="30897"/>
          </a:xfrm>
          <a:custGeom>
            <a:avLst/>
            <a:gdLst/>
            <a:ahLst/>
            <a:cxnLst/>
            <a:rect l="l" t="t" r="r" b="b"/>
            <a:pathLst>
              <a:path w="418" h="410" fill="none" extrusionOk="0">
                <a:moveTo>
                  <a:pt x="417" y="205"/>
                </a:moveTo>
                <a:cubicBezTo>
                  <a:pt x="417" y="323"/>
                  <a:pt x="323" y="409"/>
                  <a:pt x="213" y="409"/>
                </a:cubicBezTo>
                <a:cubicBezTo>
                  <a:pt x="95" y="409"/>
                  <a:pt x="0" y="323"/>
                  <a:pt x="0" y="205"/>
                </a:cubicBezTo>
                <a:cubicBezTo>
                  <a:pt x="0" y="95"/>
                  <a:pt x="95" y="0"/>
                  <a:pt x="213" y="0"/>
                </a:cubicBezTo>
                <a:cubicBezTo>
                  <a:pt x="323" y="0"/>
                  <a:pt x="417" y="95"/>
                  <a:pt x="417" y="205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71"/>
          <p:cNvSpPr/>
          <p:nvPr/>
        </p:nvSpPr>
        <p:spPr>
          <a:xfrm>
            <a:off x="1333115" y="2690854"/>
            <a:ext cx="30897" cy="30897"/>
          </a:xfrm>
          <a:custGeom>
            <a:avLst/>
            <a:gdLst/>
            <a:ahLst/>
            <a:cxnLst/>
            <a:rect l="l" t="t" r="r" b="b"/>
            <a:pathLst>
              <a:path w="410" h="410" fill="none" extrusionOk="0">
                <a:moveTo>
                  <a:pt x="410" y="205"/>
                </a:moveTo>
                <a:cubicBezTo>
                  <a:pt x="410" y="315"/>
                  <a:pt x="316" y="409"/>
                  <a:pt x="205" y="409"/>
                </a:cubicBezTo>
                <a:cubicBezTo>
                  <a:pt x="87" y="409"/>
                  <a:pt x="1" y="315"/>
                  <a:pt x="1" y="205"/>
                </a:cubicBezTo>
                <a:cubicBezTo>
                  <a:pt x="1" y="87"/>
                  <a:pt x="87" y="0"/>
                  <a:pt x="205" y="0"/>
                </a:cubicBezTo>
                <a:cubicBezTo>
                  <a:pt x="316" y="0"/>
                  <a:pt x="410" y="87"/>
                  <a:pt x="410" y="205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71"/>
          <p:cNvSpPr/>
          <p:nvPr/>
        </p:nvSpPr>
        <p:spPr>
          <a:xfrm>
            <a:off x="1435678" y="2591230"/>
            <a:ext cx="75" cy="27355"/>
          </a:xfrm>
          <a:custGeom>
            <a:avLst/>
            <a:gdLst/>
            <a:ahLst/>
            <a:cxnLst/>
            <a:rect l="l" t="t" r="r" b="b"/>
            <a:pathLst>
              <a:path w="1" h="363" fill="none" extrusionOk="0">
                <a:moveTo>
                  <a:pt x="1" y="1"/>
                </a:moveTo>
                <a:lnTo>
                  <a:pt x="1" y="363"/>
                </a:lnTo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71"/>
          <p:cNvSpPr/>
          <p:nvPr/>
        </p:nvSpPr>
        <p:spPr>
          <a:xfrm>
            <a:off x="1559567" y="2650537"/>
            <a:ext cx="19668" cy="18990"/>
          </a:xfrm>
          <a:custGeom>
            <a:avLst/>
            <a:gdLst/>
            <a:ahLst/>
            <a:cxnLst/>
            <a:rect l="l" t="t" r="r" b="b"/>
            <a:pathLst>
              <a:path w="261" h="252" fill="none" extrusionOk="0">
                <a:moveTo>
                  <a:pt x="260" y="0"/>
                </a:moveTo>
                <a:lnTo>
                  <a:pt x="0" y="252"/>
                </a:lnTo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71"/>
          <p:cNvSpPr/>
          <p:nvPr/>
        </p:nvSpPr>
        <p:spPr>
          <a:xfrm>
            <a:off x="1611113" y="2793343"/>
            <a:ext cx="27355" cy="75"/>
          </a:xfrm>
          <a:custGeom>
            <a:avLst/>
            <a:gdLst/>
            <a:ahLst/>
            <a:cxnLst/>
            <a:rect l="l" t="t" r="r" b="b"/>
            <a:pathLst>
              <a:path w="363" h="1" fill="none" extrusionOk="0">
                <a:moveTo>
                  <a:pt x="363" y="1"/>
                </a:moveTo>
                <a:lnTo>
                  <a:pt x="1" y="1"/>
                </a:lnTo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71"/>
          <p:cNvSpPr/>
          <p:nvPr/>
        </p:nvSpPr>
        <p:spPr>
          <a:xfrm>
            <a:off x="1559567" y="2917233"/>
            <a:ext cx="19668" cy="19668"/>
          </a:xfrm>
          <a:custGeom>
            <a:avLst/>
            <a:gdLst/>
            <a:ahLst/>
            <a:cxnLst/>
            <a:rect l="l" t="t" r="r" b="b"/>
            <a:pathLst>
              <a:path w="261" h="261" fill="none" extrusionOk="0">
                <a:moveTo>
                  <a:pt x="260" y="260"/>
                </a:moveTo>
                <a:lnTo>
                  <a:pt x="0" y="1"/>
                </a:lnTo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71"/>
          <p:cNvSpPr/>
          <p:nvPr/>
        </p:nvSpPr>
        <p:spPr>
          <a:xfrm>
            <a:off x="1435678" y="2968778"/>
            <a:ext cx="75" cy="27355"/>
          </a:xfrm>
          <a:custGeom>
            <a:avLst/>
            <a:gdLst/>
            <a:ahLst/>
            <a:cxnLst/>
            <a:rect l="l" t="t" r="r" b="b"/>
            <a:pathLst>
              <a:path w="1" h="363" fill="none" extrusionOk="0">
                <a:moveTo>
                  <a:pt x="1" y="363"/>
                </a:moveTo>
                <a:lnTo>
                  <a:pt x="1" y="1"/>
                </a:lnTo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71"/>
          <p:cNvSpPr/>
          <p:nvPr/>
        </p:nvSpPr>
        <p:spPr>
          <a:xfrm>
            <a:off x="1292873" y="2917233"/>
            <a:ext cx="18990" cy="19668"/>
          </a:xfrm>
          <a:custGeom>
            <a:avLst/>
            <a:gdLst/>
            <a:ahLst/>
            <a:cxnLst/>
            <a:rect l="l" t="t" r="r" b="b"/>
            <a:pathLst>
              <a:path w="252" h="261" fill="none" extrusionOk="0">
                <a:moveTo>
                  <a:pt x="0" y="260"/>
                </a:moveTo>
                <a:lnTo>
                  <a:pt x="252" y="1"/>
                </a:lnTo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71"/>
          <p:cNvSpPr/>
          <p:nvPr/>
        </p:nvSpPr>
        <p:spPr>
          <a:xfrm>
            <a:off x="1233566" y="2793343"/>
            <a:ext cx="27355" cy="75"/>
          </a:xfrm>
          <a:custGeom>
            <a:avLst/>
            <a:gdLst/>
            <a:ahLst/>
            <a:cxnLst/>
            <a:rect l="l" t="t" r="r" b="b"/>
            <a:pathLst>
              <a:path w="363" h="1" fill="none" extrusionOk="0">
                <a:moveTo>
                  <a:pt x="1" y="1"/>
                </a:moveTo>
                <a:lnTo>
                  <a:pt x="362" y="1"/>
                </a:lnTo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71"/>
          <p:cNvSpPr/>
          <p:nvPr/>
        </p:nvSpPr>
        <p:spPr>
          <a:xfrm>
            <a:off x="1292873" y="2650537"/>
            <a:ext cx="18990" cy="18990"/>
          </a:xfrm>
          <a:custGeom>
            <a:avLst/>
            <a:gdLst/>
            <a:ahLst/>
            <a:cxnLst/>
            <a:rect l="l" t="t" r="r" b="b"/>
            <a:pathLst>
              <a:path w="252" h="252" fill="none" extrusionOk="0">
                <a:moveTo>
                  <a:pt x="0" y="0"/>
                </a:moveTo>
                <a:lnTo>
                  <a:pt x="252" y="252"/>
                </a:lnTo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71"/>
          <p:cNvSpPr/>
          <p:nvPr/>
        </p:nvSpPr>
        <p:spPr>
          <a:xfrm>
            <a:off x="4003898" y="2989577"/>
            <a:ext cx="169027" cy="169554"/>
          </a:xfrm>
          <a:custGeom>
            <a:avLst/>
            <a:gdLst/>
            <a:ahLst/>
            <a:cxnLst/>
            <a:rect l="l" t="t" r="r" b="b"/>
            <a:pathLst>
              <a:path w="2243" h="2250" fill="none" extrusionOk="0">
                <a:moveTo>
                  <a:pt x="1849" y="401"/>
                </a:moveTo>
                <a:cubicBezTo>
                  <a:pt x="2242" y="802"/>
                  <a:pt x="2242" y="1455"/>
                  <a:pt x="1849" y="1848"/>
                </a:cubicBezTo>
                <a:cubicBezTo>
                  <a:pt x="1448" y="2250"/>
                  <a:pt x="795" y="2250"/>
                  <a:pt x="402" y="1848"/>
                </a:cubicBezTo>
                <a:cubicBezTo>
                  <a:pt x="0" y="1455"/>
                  <a:pt x="0" y="802"/>
                  <a:pt x="402" y="401"/>
                </a:cubicBezTo>
                <a:cubicBezTo>
                  <a:pt x="795" y="0"/>
                  <a:pt x="1448" y="0"/>
                  <a:pt x="1849" y="401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71"/>
          <p:cNvSpPr/>
          <p:nvPr/>
        </p:nvSpPr>
        <p:spPr>
          <a:xfrm>
            <a:off x="3861018" y="2847300"/>
            <a:ext cx="455310" cy="454707"/>
          </a:xfrm>
          <a:custGeom>
            <a:avLst/>
            <a:gdLst/>
            <a:ahLst/>
            <a:cxnLst/>
            <a:rect l="l" t="t" r="r" b="b"/>
            <a:pathLst>
              <a:path w="6042" h="6034" fill="none" extrusionOk="0">
                <a:moveTo>
                  <a:pt x="5790" y="2470"/>
                </a:moveTo>
                <a:lnTo>
                  <a:pt x="5208" y="2470"/>
                </a:lnTo>
                <a:cubicBezTo>
                  <a:pt x="5153" y="2250"/>
                  <a:pt x="5066" y="2045"/>
                  <a:pt x="4948" y="1849"/>
                </a:cubicBezTo>
                <a:lnTo>
                  <a:pt x="5365" y="1440"/>
                </a:lnTo>
                <a:cubicBezTo>
                  <a:pt x="5459" y="1345"/>
                  <a:pt x="5459" y="1188"/>
                  <a:pt x="5365" y="1094"/>
                </a:cubicBezTo>
                <a:lnTo>
                  <a:pt x="4940" y="669"/>
                </a:lnTo>
                <a:cubicBezTo>
                  <a:pt x="4846" y="575"/>
                  <a:pt x="4689" y="575"/>
                  <a:pt x="4594" y="669"/>
                </a:cubicBezTo>
                <a:lnTo>
                  <a:pt x="4185" y="1078"/>
                </a:lnTo>
                <a:cubicBezTo>
                  <a:pt x="3989" y="960"/>
                  <a:pt x="3776" y="874"/>
                  <a:pt x="3556" y="826"/>
                </a:cubicBezTo>
                <a:lnTo>
                  <a:pt x="3556" y="244"/>
                </a:lnTo>
                <a:cubicBezTo>
                  <a:pt x="3556" y="103"/>
                  <a:pt x="3446" y="0"/>
                  <a:pt x="3312" y="0"/>
                </a:cubicBezTo>
                <a:lnTo>
                  <a:pt x="2722" y="0"/>
                </a:lnTo>
                <a:cubicBezTo>
                  <a:pt x="2581" y="0"/>
                  <a:pt x="2479" y="103"/>
                  <a:pt x="2479" y="244"/>
                </a:cubicBezTo>
                <a:lnTo>
                  <a:pt x="2479" y="826"/>
                </a:lnTo>
                <a:cubicBezTo>
                  <a:pt x="2258" y="874"/>
                  <a:pt x="2046" y="960"/>
                  <a:pt x="1849" y="1078"/>
                </a:cubicBezTo>
                <a:lnTo>
                  <a:pt x="1440" y="669"/>
                </a:lnTo>
                <a:cubicBezTo>
                  <a:pt x="1346" y="575"/>
                  <a:pt x="1189" y="575"/>
                  <a:pt x="1094" y="669"/>
                </a:cubicBezTo>
                <a:lnTo>
                  <a:pt x="670" y="1094"/>
                </a:lnTo>
                <a:cubicBezTo>
                  <a:pt x="575" y="1188"/>
                  <a:pt x="575" y="1345"/>
                  <a:pt x="670" y="1440"/>
                </a:cubicBezTo>
                <a:lnTo>
                  <a:pt x="1086" y="1849"/>
                </a:lnTo>
                <a:cubicBezTo>
                  <a:pt x="968" y="2045"/>
                  <a:pt x="882" y="2250"/>
                  <a:pt x="827" y="2470"/>
                </a:cubicBezTo>
                <a:lnTo>
                  <a:pt x="245" y="2470"/>
                </a:lnTo>
                <a:cubicBezTo>
                  <a:pt x="111" y="2470"/>
                  <a:pt x="1" y="2580"/>
                  <a:pt x="1" y="2714"/>
                </a:cubicBezTo>
                <a:lnTo>
                  <a:pt x="1" y="3312"/>
                </a:lnTo>
                <a:cubicBezTo>
                  <a:pt x="1" y="3445"/>
                  <a:pt x="111" y="3556"/>
                  <a:pt x="245" y="3556"/>
                </a:cubicBezTo>
                <a:lnTo>
                  <a:pt x="827" y="3556"/>
                </a:lnTo>
                <a:cubicBezTo>
                  <a:pt x="882" y="3776"/>
                  <a:pt x="968" y="3988"/>
                  <a:pt x="1086" y="4185"/>
                </a:cubicBezTo>
                <a:lnTo>
                  <a:pt x="670" y="4594"/>
                </a:lnTo>
                <a:cubicBezTo>
                  <a:pt x="575" y="4688"/>
                  <a:pt x="575" y="4845"/>
                  <a:pt x="670" y="4940"/>
                </a:cubicBezTo>
                <a:lnTo>
                  <a:pt x="1094" y="5364"/>
                </a:lnTo>
                <a:cubicBezTo>
                  <a:pt x="1189" y="5459"/>
                  <a:pt x="1346" y="5459"/>
                  <a:pt x="1440" y="5364"/>
                </a:cubicBezTo>
                <a:lnTo>
                  <a:pt x="1849" y="4948"/>
                </a:lnTo>
                <a:cubicBezTo>
                  <a:pt x="2046" y="5066"/>
                  <a:pt x="2258" y="5152"/>
                  <a:pt x="2479" y="5207"/>
                </a:cubicBezTo>
                <a:lnTo>
                  <a:pt x="2479" y="5797"/>
                </a:lnTo>
                <a:cubicBezTo>
                  <a:pt x="2479" y="5931"/>
                  <a:pt x="2581" y="6033"/>
                  <a:pt x="2722" y="6033"/>
                </a:cubicBezTo>
                <a:lnTo>
                  <a:pt x="3320" y="6033"/>
                </a:lnTo>
                <a:cubicBezTo>
                  <a:pt x="3454" y="6033"/>
                  <a:pt x="3564" y="5931"/>
                  <a:pt x="3564" y="5797"/>
                </a:cubicBezTo>
                <a:lnTo>
                  <a:pt x="3564" y="5215"/>
                </a:lnTo>
                <a:cubicBezTo>
                  <a:pt x="3784" y="5160"/>
                  <a:pt x="3997" y="5073"/>
                  <a:pt x="4193" y="4955"/>
                </a:cubicBezTo>
                <a:lnTo>
                  <a:pt x="4602" y="5364"/>
                </a:lnTo>
                <a:cubicBezTo>
                  <a:pt x="4697" y="5459"/>
                  <a:pt x="4854" y="5459"/>
                  <a:pt x="4948" y="5364"/>
                </a:cubicBezTo>
                <a:lnTo>
                  <a:pt x="5365" y="4940"/>
                </a:lnTo>
                <a:cubicBezTo>
                  <a:pt x="5459" y="4845"/>
                  <a:pt x="5459" y="4688"/>
                  <a:pt x="5365" y="4594"/>
                </a:cubicBezTo>
                <a:lnTo>
                  <a:pt x="4956" y="4185"/>
                </a:lnTo>
                <a:cubicBezTo>
                  <a:pt x="5074" y="3988"/>
                  <a:pt x="5161" y="3784"/>
                  <a:pt x="5216" y="3563"/>
                </a:cubicBezTo>
                <a:lnTo>
                  <a:pt x="5798" y="3563"/>
                </a:lnTo>
                <a:cubicBezTo>
                  <a:pt x="5931" y="3563"/>
                  <a:pt x="6041" y="3453"/>
                  <a:pt x="6041" y="3320"/>
                </a:cubicBezTo>
                <a:lnTo>
                  <a:pt x="6041" y="2722"/>
                </a:lnTo>
                <a:cubicBezTo>
                  <a:pt x="6041" y="2580"/>
                  <a:pt x="5931" y="2470"/>
                  <a:pt x="5790" y="2470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p71"/>
          <p:cNvSpPr/>
          <p:nvPr/>
        </p:nvSpPr>
        <p:spPr>
          <a:xfrm>
            <a:off x="4072625" y="2935620"/>
            <a:ext cx="31499" cy="30897"/>
          </a:xfrm>
          <a:custGeom>
            <a:avLst/>
            <a:gdLst/>
            <a:ahLst/>
            <a:cxnLst/>
            <a:rect l="l" t="t" r="r" b="b"/>
            <a:pathLst>
              <a:path w="418" h="410" fill="none" extrusionOk="0">
                <a:moveTo>
                  <a:pt x="418" y="205"/>
                </a:moveTo>
                <a:cubicBezTo>
                  <a:pt x="418" y="315"/>
                  <a:pt x="323" y="409"/>
                  <a:pt x="213" y="409"/>
                </a:cubicBezTo>
                <a:cubicBezTo>
                  <a:pt x="95" y="409"/>
                  <a:pt x="1" y="315"/>
                  <a:pt x="1" y="205"/>
                </a:cubicBezTo>
                <a:cubicBezTo>
                  <a:pt x="1" y="87"/>
                  <a:pt x="95" y="0"/>
                  <a:pt x="213" y="0"/>
                </a:cubicBezTo>
                <a:cubicBezTo>
                  <a:pt x="323" y="0"/>
                  <a:pt x="418" y="87"/>
                  <a:pt x="418" y="205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2557;p71"/>
          <p:cNvSpPr/>
          <p:nvPr/>
        </p:nvSpPr>
        <p:spPr>
          <a:xfrm>
            <a:off x="4160342" y="2966442"/>
            <a:ext cx="32705" cy="40994"/>
          </a:xfrm>
          <a:custGeom>
            <a:avLst/>
            <a:gdLst/>
            <a:ahLst/>
            <a:cxnLst/>
            <a:rect l="l" t="t" r="r" b="b"/>
            <a:pathLst>
              <a:path w="434" h="544" fill="none" extrusionOk="0">
                <a:moveTo>
                  <a:pt x="355" y="417"/>
                </a:moveTo>
                <a:cubicBezTo>
                  <a:pt x="221" y="543"/>
                  <a:pt x="1" y="457"/>
                  <a:pt x="1" y="276"/>
                </a:cubicBezTo>
                <a:cubicBezTo>
                  <a:pt x="1" y="95"/>
                  <a:pt x="221" y="0"/>
                  <a:pt x="355" y="126"/>
                </a:cubicBezTo>
                <a:cubicBezTo>
                  <a:pt x="433" y="205"/>
                  <a:pt x="433" y="339"/>
                  <a:pt x="355" y="417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71"/>
          <p:cNvSpPr/>
          <p:nvPr/>
        </p:nvSpPr>
        <p:spPr>
          <a:xfrm>
            <a:off x="4191164" y="3053557"/>
            <a:ext cx="36247" cy="36850"/>
          </a:xfrm>
          <a:custGeom>
            <a:avLst/>
            <a:gdLst/>
            <a:ahLst/>
            <a:cxnLst/>
            <a:rect l="l" t="t" r="r" b="b"/>
            <a:pathLst>
              <a:path w="481" h="489" fill="none" extrusionOk="0">
                <a:moveTo>
                  <a:pt x="276" y="480"/>
                </a:moveTo>
                <a:cubicBezTo>
                  <a:pt x="95" y="480"/>
                  <a:pt x="1" y="260"/>
                  <a:pt x="127" y="134"/>
                </a:cubicBezTo>
                <a:cubicBezTo>
                  <a:pt x="260" y="1"/>
                  <a:pt x="481" y="95"/>
                  <a:pt x="481" y="276"/>
                </a:cubicBezTo>
                <a:cubicBezTo>
                  <a:pt x="481" y="394"/>
                  <a:pt x="386" y="488"/>
                  <a:pt x="276" y="480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71"/>
          <p:cNvSpPr/>
          <p:nvPr/>
        </p:nvSpPr>
        <p:spPr>
          <a:xfrm>
            <a:off x="4155067" y="3146625"/>
            <a:ext cx="41522" cy="32630"/>
          </a:xfrm>
          <a:custGeom>
            <a:avLst/>
            <a:gdLst/>
            <a:ahLst/>
            <a:cxnLst/>
            <a:rect l="l" t="t" r="r" b="b"/>
            <a:pathLst>
              <a:path w="551" h="433" fill="none" extrusionOk="0">
                <a:moveTo>
                  <a:pt x="134" y="346"/>
                </a:moveTo>
                <a:cubicBezTo>
                  <a:pt x="0" y="213"/>
                  <a:pt x="95" y="0"/>
                  <a:pt x="275" y="0"/>
                </a:cubicBezTo>
                <a:cubicBezTo>
                  <a:pt x="456" y="0"/>
                  <a:pt x="551" y="213"/>
                  <a:pt x="425" y="346"/>
                </a:cubicBezTo>
                <a:cubicBezTo>
                  <a:pt x="346" y="433"/>
                  <a:pt x="212" y="433"/>
                  <a:pt x="134" y="346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71"/>
          <p:cNvSpPr/>
          <p:nvPr/>
        </p:nvSpPr>
        <p:spPr>
          <a:xfrm>
            <a:off x="4072625" y="3182798"/>
            <a:ext cx="31499" cy="30897"/>
          </a:xfrm>
          <a:custGeom>
            <a:avLst/>
            <a:gdLst/>
            <a:ahLst/>
            <a:cxnLst/>
            <a:rect l="l" t="t" r="r" b="b"/>
            <a:pathLst>
              <a:path w="418" h="410" fill="none" extrusionOk="0">
                <a:moveTo>
                  <a:pt x="418" y="205"/>
                </a:moveTo>
                <a:cubicBezTo>
                  <a:pt x="418" y="315"/>
                  <a:pt x="323" y="409"/>
                  <a:pt x="213" y="409"/>
                </a:cubicBezTo>
                <a:cubicBezTo>
                  <a:pt x="95" y="409"/>
                  <a:pt x="1" y="315"/>
                  <a:pt x="1" y="205"/>
                </a:cubicBezTo>
                <a:cubicBezTo>
                  <a:pt x="1" y="87"/>
                  <a:pt x="95" y="0"/>
                  <a:pt x="213" y="0"/>
                </a:cubicBezTo>
                <a:cubicBezTo>
                  <a:pt x="323" y="0"/>
                  <a:pt x="418" y="87"/>
                  <a:pt x="418" y="205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71"/>
          <p:cNvSpPr/>
          <p:nvPr/>
        </p:nvSpPr>
        <p:spPr>
          <a:xfrm>
            <a:off x="3983777" y="3141275"/>
            <a:ext cx="32630" cy="41597"/>
          </a:xfrm>
          <a:custGeom>
            <a:avLst/>
            <a:gdLst/>
            <a:ahLst/>
            <a:cxnLst/>
            <a:rect l="l" t="t" r="r" b="b"/>
            <a:pathLst>
              <a:path w="433" h="552" fill="none" extrusionOk="0">
                <a:moveTo>
                  <a:pt x="87" y="126"/>
                </a:moveTo>
                <a:cubicBezTo>
                  <a:pt x="212" y="1"/>
                  <a:pt x="433" y="95"/>
                  <a:pt x="433" y="276"/>
                </a:cubicBezTo>
                <a:cubicBezTo>
                  <a:pt x="433" y="457"/>
                  <a:pt x="212" y="551"/>
                  <a:pt x="87" y="425"/>
                </a:cubicBezTo>
                <a:cubicBezTo>
                  <a:pt x="0" y="339"/>
                  <a:pt x="0" y="213"/>
                  <a:pt x="87" y="126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71"/>
          <p:cNvSpPr/>
          <p:nvPr/>
        </p:nvSpPr>
        <p:spPr>
          <a:xfrm>
            <a:off x="3949338" y="3058908"/>
            <a:ext cx="36247" cy="36247"/>
          </a:xfrm>
          <a:custGeom>
            <a:avLst/>
            <a:gdLst/>
            <a:ahLst/>
            <a:cxnLst/>
            <a:rect l="l" t="t" r="r" b="b"/>
            <a:pathLst>
              <a:path w="481" h="481" fill="none" extrusionOk="0">
                <a:moveTo>
                  <a:pt x="205" y="0"/>
                </a:moveTo>
                <a:cubicBezTo>
                  <a:pt x="386" y="0"/>
                  <a:pt x="481" y="221"/>
                  <a:pt x="355" y="354"/>
                </a:cubicBezTo>
                <a:cubicBezTo>
                  <a:pt x="221" y="480"/>
                  <a:pt x="1" y="394"/>
                  <a:pt x="1" y="205"/>
                </a:cubicBezTo>
                <a:cubicBezTo>
                  <a:pt x="1" y="95"/>
                  <a:pt x="87" y="0"/>
                  <a:pt x="205" y="0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563;p71"/>
          <p:cNvSpPr/>
          <p:nvPr/>
        </p:nvSpPr>
        <p:spPr>
          <a:xfrm>
            <a:off x="3980160" y="2969984"/>
            <a:ext cx="41597" cy="32705"/>
          </a:xfrm>
          <a:custGeom>
            <a:avLst/>
            <a:gdLst/>
            <a:ahLst/>
            <a:cxnLst/>
            <a:rect l="l" t="t" r="r" b="b"/>
            <a:pathLst>
              <a:path w="552" h="434" fill="none" extrusionOk="0">
                <a:moveTo>
                  <a:pt x="426" y="79"/>
                </a:moveTo>
                <a:cubicBezTo>
                  <a:pt x="551" y="213"/>
                  <a:pt x="457" y="433"/>
                  <a:pt x="276" y="433"/>
                </a:cubicBezTo>
                <a:cubicBezTo>
                  <a:pt x="95" y="433"/>
                  <a:pt x="1" y="213"/>
                  <a:pt x="127" y="79"/>
                </a:cubicBezTo>
                <a:cubicBezTo>
                  <a:pt x="205" y="1"/>
                  <a:pt x="339" y="1"/>
                  <a:pt x="426" y="79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71"/>
          <p:cNvSpPr/>
          <p:nvPr/>
        </p:nvSpPr>
        <p:spPr>
          <a:xfrm>
            <a:off x="4088676" y="2872168"/>
            <a:ext cx="75" cy="27355"/>
          </a:xfrm>
          <a:custGeom>
            <a:avLst/>
            <a:gdLst/>
            <a:ahLst/>
            <a:cxnLst/>
            <a:rect l="l" t="t" r="r" b="b"/>
            <a:pathLst>
              <a:path w="1" h="363" fill="none" extrusionOk="0">
                <a:moveTo>
                  <a:pt x="0" y="1"/>
                </a:moveTo>
                <a:lnTo>
                  <a:pt x="0" y="363"/>
                </a:lnTo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5" name="Google Shape;2565;p71"/>
          <p:cNvSpPr/>
          <p:nvPr/>
        </p:nvSpPr>
        <p:spPr>
          <a:xfrm>
            <a:off x="4211963" y="2931476"/>
            <a:ext cx="19593" cy="19593"/>
          </a:xfrm>
          <a:custGeom>
            <a:avLst/>
            <a:gdLst/>
            <a:ahLst/>
            <a:cxnLst/>
            <a:rect l="l" t="t" r="r" b="b"/>
            <a:pathLst>
              <a:path w="260" h="260" fill="none" extrusionOk="0">
                <a:moveTo>
                  <a:pt x="260" y="0"/>
                </a:moveTo>
                <a:lnTo>
                  <a:pt x="0" y="260"/>
                </a:lnTo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71"/>
          <p:cNvSpPr/>
          <p:nvPr/>
        </p:nvSpPr>
        <p:spPr>
          <a:xfrm>
            <a:off x="4263508" y="3074281"/>
            <a:ext cx="27355" cy="75"/>
          </a:xfrm>
          <a:custGeom>
            <a:avLst/>
            <a:gdLst/>
            <a:ahLst/>
            <a:cxnLst/>
            <a:rect l="l" t="t" r="r" b="b"/>
            <a:pathLst>
              <a:path w="363" h="1" fill="none" extrusionOk="0">
                <a:moveTo>
                  <a:pt x="362" y="1"/>
                </a:moveTo>
                <a:lnTo>
                  <a:pt x="0" y="1"/>
                </a:lnTo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71"/>
          <p:cNvSpPr/>
          <p:nvPr/>
        </p:nvSpPr>
        <p:spPr>
          <a:xfrm>
            <a:off x="4211963" y="3198171"/>
            <a:ext cx="19593" cy="19668"/>
          </a:xfrm>
          <a:custGeom>
            <a:avLst/>
            <a:gdLst/>
            <a:ahLst/>
            <a:cxnLst/>
            <a:rect l="l" t="t" r="r" b="b"/>
            <a:pathLst>
              <a:path w="260" h="261" fill="none" extrusionOk="0">
                <a:moveTo>
                  <a:pt x="260" y="260"/>
                </a:moveTo>
                <a:lnTo>
                  <a:pt x="0" y="1"/>
                </a:lnTo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8" name="Google Shape;2568;p71"/>
          <p:cNvSpPr/>
          <p:nvPr/>
        </p:nvSpPr>
        <p:spPr>
          <a:xfrm>
            <a:off x="4088676" y="3249717"/>
            <a:ext cx="75" cy="27355"/>
          </a:xfrm>
          <a:custGeom>
            <a:avLst/>
            <a:gdLst/>
            <a:ahLst/>
            <a:cxnLst/>
            <a:rect l="l" t="t" r="r" b="b"/>
            <a:pathLst>
              <a:path w="1" h="363" fill="none" extrusionOk="0">
                <a:moveTo>
                  <a:pt x="0" y="363"/>
                </a:moveTo>
                <a:lnTo>
                  <a:pt x="0" y="1"/>
                </a:lnTo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9" name="Google Shape;2569;p71"/>
          <p:cNvSpPr/>
          <p:nvPr/>
        </p:nvSpPr>
        <p:spPr>
          <a:xfrm>
            <a:off x="3945194" y="3198171"/>
            <a:ext cx="19668" cy="19668"/>
          </a:xfrm>
          <a:custGeom>
            <a:avLst/>
            <a:gdLst/>
            <a:ahLst/>
            <a:cxnLst/>
            <a:rect l="l" t="t" r="r" b="b"/>
            <a:pathLst>
              <a:path w="261" h="261" fill="none" extrusionOk="0">
                <a:moveTo>
                  <a:pt x="1" y="260"/>
                </a:moveTo>
                <a:lnTo>
                  <a:pt x="260" y="1"/>
                </a:lnTo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71"/>
          <p:cNvSpPr/>
          <p:nvPr/>
        </p:nvSpPr>
        <p:spPr>
          <a:xfrm>
            <a:off x="3885962" y="3074281"/>
            <a:ext cx="27355" cy="75"/>
          </a:xfrm>
          <a:custGeom>
            <a:avLst/>
            <a:gdLst/>
            <a:ahLst/>
            <a:cxnLst/>
            <a:rect l="l" t="t" r="r" b="b"/>
            <a:pathLst>
              <a:path w="363" h="1" fill="none" extrusionOk="0">
                <a:moveTo>
                  <a:pt x="0" y="1"/>
                </a:moveTo>
                <a:lnTo>
                  <a:pt x="362" y="1"/>
                </a:lnTo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2571;p71"/>
          <p:cNvSpPr/>
          <p:nvPr/>
        </p:nvSpPr>
        <p:spPr>
          <a:xfrm>
            <a:off x="3945194" y="2931476"/>
            <a:ext cx="19668" cy="19593"/>
          </a:xfrm>
          <a:custGeom>
            <a:avLst/>
            <a:gdLst/>
            <a:ahLst/>
            <a:cxnLst/>
            <a:rect l="l" t="t" r="r" b="b"/>
            <a:pathLst>
              <a:path w="261" h="260" fill="none" extrusionOk="0">
                <a:moveTo>
                  <a:pt x="1" y="0"/>
                </a:moveTo>
                <a:lnTo>
                  <a:pt x="260" y="260"/>
                </a:lnTo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2572;p71"/>
          <p:cNvSpPr/>
          <p:nvPr/>
        </p:nvSpPr>
        <p:spPr>
          <a:xfrm>
            <a:off x="2107198" y="2060175"/>
            <a:ext cx="14921" cy="75"/>
          </a:xfrm>
          <a:custGeom>
            <a:avLst/>
            <a:gdLst/>
            <a:ahLst/>
            <a:cxnLst/>
            <a:rect l="l" t="t" r="r" b="b"/>
            <a:pathLst>
              <a:path w="198" h="1" fill="none" extrusionOk="0">
                <a:moveTo>
                  <a:pt x="198" y="1"/>
                </a:moveTo>
                <a:lnTo>
                  <a:pt x="1" y="1"/>
                </a:lnTo>
              </a:path>
            </a:pathLst>
          </a:custGeom>
          <a:noFill/>
          <a:ln w="1775" cap="rnd" cmpd="sng">
            <a:solidFill>
              <a:srgbClr val="065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71"/>
          <p:cNvSpPr/>
          <p:nvPr/>
        </p:nvSpPr>
        <p:spPr>
          <a:xfrm>
            <a:off x="1585641" y="1280813"/>
            <a:ext cx="492009" cy="779423"/>
          </a:xfrm>
          <a:custGeom>
            <a:avLst/>
            <a:gdLst/>
            <a:ahLst/>
            <a:cxnLst/>
            <a:rect l="l" t="t" r="r" b="b"/>
            <a:pathLst>
              <a:path w="6529" h="10343" fill="none" extrusionOk="0">
                <a:moveTo>
                  <a:pt x="6529" y="10343"/>
                </a:moveTo>
                <a:lnTo>
                  <a:pt x="984" y="10343"/>
                </a:lnTo>
                <a:cubicBezTo>
                  <a:pt x="441" y="10343"/>
                  <a:pt x="1" y="9902"/>
                  <a:pt x="1" y="9359"/>
                </a:cubicBezTo>
                <a:lnTo>
                  <a:pt x="1" y="4680"/>
                </a:lnTo>
                <a:cubicBezTo>
                  <a:pt x="1" y="4137"/>
                  <a:pt x="441" y="3697"/>
                  <a:pt x="984" y="3697"/>
                </a:cubicBezTo>
                <a:lnTo>
                  <a:pt x="3737" y="3697"/>
                </a:lnTo>
                <a:cubicBezTo>
                  <a:pt x="4279" y="3697"/>
                  <a:pt x="4720" y="3256"/>
                  <a:pt x="4720" y="2713"/>
                </a:cubicBezTo>
                <a:lnTo>
                  <a:pt x="4720" y="0"/>
                </a:lnTo>
              </a:path>
            </a:pathLst>
          </a:custGeom>
          <a:solidFill>
            <a:schemeClr val="accent5"/>
          </a:solidFill>
          <a:ln w="1775" cap="rnd" cmpd="sng">
            <a:solidFill>
              <a:srgbClr val="065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4" name="Google Shape;2574;p71"/>
          <p:cNvSpPr/>
          <p:nvPr/>
        </p:nvSpPr>
        <p:spPr>
          <a:xfrm>
            <a:off x="2201861" y="1411546"/>
            <a:ext cx="75" cy="14921"/>
          </a:xfrm>
          <a:custGeom>
            <a:avLst/>
            <a:gdLst/>
            <a:ahLst/>
            <a:cxnLst/>
            <a:rect l="l" t="t" r="r" b="b"/>
            <a:pathLst>
              <a:path w="1" h="198" fill="none" extrusionOk="0">
                <a:moveTo>
                  <a:pt x="1" y="197"/>
                </a:moveTo>
                <a:lnTo>
                  <a:pt x="1" y="1"/>
                </a:lnTo>
              </a:path>
            </a:pathLst>
          </a:custGeom>
          <a:solidFill>
            <a:schemeClr val="accent5"/>
          </a:solidFill>
          <a:ln w="1775" cap="rnd" cmpd="sng">
            <a:solidFill>
              <a:srgbClr val="065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p71"/>
          <p:cNvSpPr/>
          <p:nvPr/>
        </p:nvSpPr>
        <p:spPr>
          <a:xfrm>
            <a:off x="2107198" y="1931010"/>
            <a:ext cx="14921" cy="75"/>
          </a:xfrm>
          <a:custGeom>
            <a:avLst/>
            <a:gdLst/>
            <a:ahLst/>
            <a:cxnLst/>
            <a:rect l="l" t="t" r="r" b="b"/>
            <a:pathLst>
              <a:path w="198" h="1" fill="none" extrusionOk="0">
                <a:moveTo>
                  <a:pt x="198" y="0"/>
                </a:moveTo>
                <a:lnTo>
                  <a:pt x="1" y="0"/>
                </a:lnTo>
              </a:path>
            </a:pathLst>
          </a:custGeom>
          <a:noFill/>
          <a:ln w="1775" cap="rnd" cmpd="sng">
            <a:solidFill>
              <a:srgbClr val="065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71"/>
          <p:cNvSpPr/>
          <p:nvPr/>
        </p:nvSpPr>
        <p:spPr>
          <a:xfrm>
            <a:off x="1824528" y="1509000"/>
            <a:ext cx="539409" cy="422077"/>
          </a:xfrm>
          <a:custGeom>
            <a:avLst/>
            <a:gdLst/>
            <a:ahLst/>
            <a:cxnLst/>
            <a:rect l="l" t="t" r="r" b="b"/>
            <a:pathLst>
              <a:path w="7158" h="5601" fill="none" extrusionOk="0">
                <a:moveTo>
                  <a:pt x="3359" y="5600"/>
                </a:moveTo>
                <a:lnTo>
                  <a:pt x="787" y="5600"/>
                </a:lnTo>
                <a:cubicBezTo>
                  <a:pt x="354" y="5600"/>
                  <a:pt x="0" y="5246"/>
                  <a:pt x="0" y="4814"/>
                </a:cubicBezTo>
                <a:lnTo>
                  <a:pt x="0" y="3374"/>
                </a:lnTo>
                <a:cubicBezTo>
                  <a:pt x="0" y="2942"/>
                  <a:pt x="354" y="2588"/>
                  <a:pt x="787" y="2588"/>
                </a:cubicBezTo>
                <a:lnTo>
                  <a:pt x="3547" y="2588"/>
                </a:lnTo>
                <a:cubicBezTo>
                  <a:pt x="3980" y="2588"/>
                  <a:pt x="4334" y="2234"/>
                  <a:pt x="4334" y="1801"/>
                </a:cubicBezTo>
                <a:lnTo>
                  <a:pt x="4334" y="787"/>
                </a:lnTo>
                <a:cubicBezTo>
                  <a:pt x="4334" y="346"/>
                  <a:pt x="4688" y="0"/>
                  <a:pt x="5120" y="0"/>
                </a:cubicBezTo>
                <a:lnTo>
                  <a:pt x="7158" y="0"/>
                </a:lnTo>
              </a:path>
            </a:pathLst>
          </a:custGeom>
          <a:solidFill>
            <a:schemeClr val="accent5"/>
          </a:solidFill>
          <a:ln w="1775" cap="rnd" cmpd="sng">
            <a:solidFill>
              <a:srgbClr val="065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p71"/>
          <p:cNvSpPr/>
          <p:nvPr/>
        </p:nvSpPr>
        <p:spPr>
          <a:xfrm>
            <a:off x="2378715" y="1509000"/>
            <a:ext cx="14845" cy="75"/>
          </a:xfrm>
          <a:custGeom>
            <a:avLst/>
            <a:gdLst/>
            <a:ahLst/>
            <a:cxnLst/>
            <a:rect l="l" t="t" r="r" b="b"/>
            <a:pathLst>
              <a:path w="197" h="1" fill="none" extrusionOk="0">
                <a:moveTo>
                  <a:pt x="0" y="0"/>
                </a:moveTo>
                <a:lnTo>
                  <a:pt x="197" y="0"/>
                </a:lnTo>
              </a:path>
            </a:pathLst>
          </a:custGeom>
          <a:solidFill>
            <a:schemeClr val="accent5"/>
          </a:solidFill>
          <a:ln w="1775" cap="rnd" cmpd="sng">
            <a:solidFill>
              <a:srgbClr val="065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2578;p71"/>
          <p:cNvSpPr/>
          <p:nvPr/>
        </p:nvSpPr>
        <p:spPr>
          <a:xfrm>
            <a:off x="3291458" y="1842689"/>
            <a:ext cx="912278" cy="771133"/>
          </a:xfrm>
          <a:custGeom>
            <a:avLst/>
            <a:gdLst/>
            <a:ahLst/>
            <a:cxnLst/>
            <a:rect l="l" t="t" r="r" b="b"/>
            <a:pathLst>
              <a:path w="12106" h="10233" fill="none" extrusionOk="0">
                <a:moveTo>
                  <a:pt x="1" y="10233"/>
                </a:moveTo>
                <a:lnTo>
                  <a:pt x="6717" y="10233"/>
                </a:lnTo>
                <a:cubicBezTo>
                  <a:pt x="7150" y="10233"/>
                  <a:pt x="7504" y="9879"/>
                  <a:pt x="7504" y="9446"/>
                </a:cubicBezTo>
                <a:lnTo>
                  <a:pt x="7504" y="787"/>
                </a:lnTo>
                <a:cubicBezTo>
                  <a:pt x="7504" y="346"/>
                  <a:pt x="7858" y="0"/>
                  <a:pt x="8290" y="0"/>
                </a:cubicBezTo>
                <a:lnTo>
                  <a:pt x="12105" y="0"/>
                </a:lnTo>
              </a:path>
            </a:pathLst>
          </a:custGeom>
          <a:solidFill>
            <a:schemeClr val="accent5"/>
          </a:solidFill>
          <a:ln w="1775" cap="rnd" cmpd="sng">
            <a:solidFill>
              <a:srgbClr val="065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9" name="Google Shape;2579;p71"/>
          <p:cNvSpPr/>
          <p:nvPr/>
        </p:nvSpPr>
        <p:spPr>
          <a:xfrm>
            <a:off x="2107198" y="2136062"/>
            <a:ext cx="14921" cy="75"/>
          </a:xfrm>
          <a:custGeom>
            <a:avLst/>
            <a:gdLst/>
            <a:ahLst/>
            <a:cxnLst/>
            <a:rect l="l" t="t" r="r" b="b"/>
            <a:pathLst>
              <a:path w="198" h="1" fill="none" extrusionOk="0">
                <a:moveTo>
                  <a:pt x="198" y="0"/>
                </a:moveTo>
                <a:lnTo>
                  <a:pt x="1" y="0"/>
                </a:lnTo>
              </a:path>
            </a:pathLst>
          </a:custGeom>
          <a:noFill/>
          <a:ln w="1775" cap="rnd" cmpd="sng">
            <a:solidFill>
              <a:srgbClr val="065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2580;p71"/>
          <p:cNvSpPr/>
          <p:nvPr/>
        </p:nvSpPr>
        <p:spPr>
          <a:xfrm>
            <a:off x="1435678" y="2136062"/>
            <a:ext cx="642573" cy="352146"/>
          </a:xfrm>
          <a:custGeom>
            <a:avLst/>
            <a:gdLst/>
            <a:ahLst/>
            <a:cxnLst/>
            <a:rect l="l" t="t" r="r" b="b"/>
            <a:pathLst>
              <a:path w="8527" h="4673" fill="none" extrusionOk="0">
                <a:moveTo>
                  <a:pt x="8527" y="0"/>
                </a:moveTo>
                <a:lnTo>
                  <a:pt x="3807" y="0"/>
                </a:lnTo>
                <a:cubicBezTo>
                  <a:pt x="3375" y="0"/>
                  <a:pt x="3021" y="354"/>
                  <a:pt x="3021" y="787"/>
                </a:cubicBezTo>
                <a:lnTo>
                  <a:pt x="3021" y="1652"/>
                </a:lnTo>
                <a:cubicBezTo>
                  <a:pt x="3021" y="2085"/>
                  <a:pt x="2667" y="2439"/>
                  <a:pt x="2234" y="2439"/>
                </a:cubicBezTo>
                <a:lnTo>
                  <a:pt x="787" y="2439"/>
                </a:lnTo>
                <a:cubicBezTo>
                  <a:pt x="355" y="2439"/>
                  <a:pt x="1" y="2785"/>
                  <a:pt x="1" y="3225"/>
                </a:cubicBezTo>
                <a:lnTo>
                  <a:pt x="1" y="4672"/>
                </a:lnTo>
              </a:path>
            </a:pathLst>
          </a:custGeom>
          <a:solidFill>
            <a:schemeClr val="accent5"/>
          </a:solidFill>
          <a:ln w="1775" cap="rnd" cmpd="sng">
            <a:solidFill>
              <a:srgbClr val="065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1" name="Google Shape;2581;p71"/>
          <p:cNvSpPr/>
          <p:nvPr/>
        </p:nvSpPr>
        <p:spPr>
          <a:xfrm>
            <a:off x="1435678" y="2502306"/>
            <a:ext cx="75" cy="14921"/>
          </a:xfrm>
          <a:custGeom>
            <a:avLst/>
            <a:gdLst/>
            <a:ahLst/>
            <a:cxnLst/>
            <a:rect l="l" t="t" r="r" b="b"/>
            <a:pathLst>
              <a:path w="1" h="198" fill="none" extrusionOk="0">
                <a:moveTo>
                  <a:pt x="1" y="1"/>
                </a:moveTo>
                <a:lnTo>
                  <a:pt x="1" y="198"/>
                </a:lnTo>
              </a:path>
            </a:pathLst>
          </a:custGeom>
          <a:solidFill>
            <a:schemeClr val="accent5"/>
          </a:solidFill>
          <a:ln w="1775" cap="rnd" cmpd="sng">
            <a:solidFill>
              <a:srgbClr val="065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2" name="Google Shape;2582;p71"/>
          <p:cNvSpPr/>
          <p:nvPr/>
        </p:nvSpPr>
        <p:spPr>
          <a:xfrm>
            <a:off x="1435678" y="2896509"/>
            <a:ext cx="686431" cy="329614"/>
          </a:xfrm>
          <a:custGeom>
            <a:avLst/>
            <a:gdLst/>
            <a:ahLst/>
            <a:cxnLst/>
            <a:rect l="l" t="t" r="r" b="b"/>
            <a:pathLst>
              <a:path w="9109" h="4374" fill="none" extrusionOk="0">
                <a:moveTo>
                  <a:pt x="1" y="2297"/>
                </a:moveTo>
                <a:lnTo>
                  <a:pt x="1" y="3587"/>
                </a:lnTo>
                <a:cubicBezTo>
                  <a:pt x="1" y="4019"/>
                  <a:pt x="355" y="4373"/>
                  <a:pt x="787" y="4373"/>
                </a:cubicBezTo>
                <a:lnTo>
                  <a:pt x="2730" y="4373"/>
                </a:lnTo>
                <a:cubicBezTo>
                  <a:pt x="3170" y="4373"/>
                  <a:pt x="3516" y="4019"/>
                  <a:pt x="3516" y="3587"/>
                </a:cubicBezTo>
                <a:lnTo>
                  <a:pt x="3516" y="787"/>
                </a:lnTo>
                <a:cubicBezTo>
                  <a:pt x="3516" y="354"/>
                  <a:pt x="3870" y="0"/>
                  <a:pt x="4303" y="0"/>
                </a:cubicBezTo>
                <a:lnTo>
                  <a:pt x="9109" y="0"/>
                </a:lnTo>
              </a:path>
            </a:pathLst>
          </a:custGeom>
          <a:solidFill>
            <a:schemeClr val="accent5"/>
          </a:solidFill>
          <a:ln w="1775" cap="rnd" cmpd="sng">
            <a:solidFill>
              <a:srgbClr val="065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3" name="Google Shape;2583;p71"/>
          <p:cNvSpPr/>
          <p:nvPr/>
        </p:nvSpPr>
        <p:spPr>
          <a:xfrm>
            <a:off x="2107198" y="3461927"/>
            <a:ext cx="14921" cy="75"/>
          </a:xfrm>
          <a:custGeom>
            <a:avLst/>
            <a:gdLst/>
            <a:ahLst/>
            <a:cxnLst/>
            <a:rect l="l" t="t" r="r" b="b"/>
            <a:pathLst>
              <a:path w="198" h="1" fill="none" extrusionOk="0">
                <a:moveTo>
                  <a:pt x="198" y="1"/>
                </a:moveTo>
                <a:lnTo>
                  <a:pt x="1" y="1"/>
                </a:lnTo>
              </a:path>
            </a:pathLst>
          </a:custGeom>
          <a:noFill/>
          <a:ln w="1775" cap="rnd" cmpd="sng">
            <a:solidFill>
              <a:srgbClr val="065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4" name="Google Shape;2584;p71"/>
          <p:cNvSpPr/>
          <p:nvPr/>
        </p:nvSpPr>
        <p:spPr>
          <a:xfrm>
            <a:off x="1146452" y="3166746"/>
            <a:ext cx="931193" cy="484926"/>
          </a:xfrm>
          <a:custGeom>
            <a:avLst/>
            <a:gdLst/>
            <a:ahLst/>
            <a:cxnLst/>
            <a:rect l="l" t="t" r="r" b="b"/>
            <a:pathLst>
              <a:path w="12357" h="6435" fill="none" extrusionOk="0">
                <a:moveTo>
                  <a:pt x="12357" y="3925"/>
                </a:moveTo>
                <a:lnTo>
                  <a:pt x="6473" y="3925"/>
                </a:lnTo>
                <a:cubicBezTo>
                  <a:pt x="6041" y="3925"/>
                  <a:pt x="5687" y="4272"/>
                  <a:pt x="5687" y="4712"/>
                </a:cubicBezTo>
                <a:lnTo>
                  <a:pt x="5687" y="5648"/>
                </a:lnTo>
                <a:cubicBezTo>
                  <a:pt x="5687" y="6080"/>
                  <a:pt x="5333" y="6434"/>
                  <a:pt x="4900" y="6434"/>
                </a:cubicBezTo>
                <a:lnTo>
                  <a:pt x="787" y="6434"/>
                </a:lnTo>
                <a:cubicBezTo>
                  <a:pt x="347" y="6434"/>
                  <a:pt x="0" y="6080"/>
                  <a:pt x="0" y="5648"/>
                </a:cubicBezTo>
                <a:lnTo>
                  <a:pt x="0" y="1"/>
                </a:lnTo>
              </a:path>
            </a:pathLst>
          </a:custGeom>
          <a:solidFill>
            <a:schemeClr val="accent5"/>
          </a:solidFill>
          <a:ln w="1775" cap="rnd" cmpd="sng">
            <a:solidFill>
              <a:srgbClr val="065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2585;p71"/>
          <p:cNvSpPr/>
          <p:nvPr/>
        </p:nvSpPr>
        <p:spPr>
          <a:xfrm>
            <a:off x="1146452" y="3137130"/>
            <a:ext cx="75" cy="14921"/>
          </a:xfrm>
          <a:custGeom>
            <a:avLst/>
            <a:gdLst/>
            <a:ahLst/>
            <a:cxnLst/>
            <a:rect l="l" t="t" r="r" b="b"/>
            <a:pathLst>
              <a:path w="1" h="198" fill="none" extrusionOk="0">
                <a:moveTo>
                  <a:pt x="0" y="197"/>
                </a:moveTo>
                <a:lnTo>
                  <a:pt x="0" y="1"/>
                </a:lnTo>
              </a:path>
            </a:pathLst>
          </a:custGeom>
          <a:solidFill>
            <a:schemeClr val="accent5"/>
          </a:solidFill>
          <a:ln w="1775" cap="rnd" cmpd="sng">
            <a:solidFill>
              <a:srgbClr val="065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p71"/>
          <p:cNvSpPr/>
          <p:nvPr/>
        </p:nvSpPr>
        <p:spPr>
          <a:xfrm>
            <a:off x="2107198" y="3598855"/>
            <a:ext cx="14921" cy="75"/>
          </a:xfrm>
          <a:custGeom>
            <a:avLst/>
            <a:gdLst/>
            <a:ahLst/>
            <a:cxnLst/>
            <a:rect l="l" t="t" r="r" b="b"/>
            <a:pathLst>
              <a:path w="198" h="1" fill="none" extrusionOk="0">
                <a:moveTo>
                  <a:pt x="198" y="0"/>
                </a:moveTo>
                <a:lnTo>
                  <a:pt x="1" y="0"/>
                </a:lnTo>
              </a:path>
            </a:pathLst>
          </a:custGeom>
          <a:noFill/>
          <a:ln w="1775" cap="rnd" cmpd="sng">
            <a:solidFill>
              <a:srgbClr val="065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7" name="Google Shape;2587;p71"/>
          <p:cNvSpPr/>
          <p:nvPr/>
        </p:nvSpPr>
        <p:spPr>
          <a:xfrm>
            <a:off x="1290462" y="3598855"/>
            <a:ext cx="788390" cy="287489"/>
          </a:xfrm>
          <a:custGeom>
            <a:avLst/>
            <a:gdLst/>
            <a:ahLst/>
            <a:cxnLst/>
            <a:rect l="l" t="t" r="r" b="b"/>
            <a:pathLst>
              <a:path w="10462" h="3815" fill="none" extrusionOk="0">
                <a:moveTo>
                  <a:pt x="10461" y="0"/>
                </a:moveTo>
                <a:lnTo>
                  <a:pt x="7347" y="0"/>
                </a:lnTo>
                <a:cubicBezTo>
                  <a:pt x="6914" y="0"/>
                  <a:pt x="6560" y="354"/>
                  <a:pt x="6560" y="787"/>
                </a:cubicBezTo>
                <a:lnTo>
                  <a:pt x="6560" y="3028"/>
                </a:lnTo>
                <a:cubicBezTo>
                  <a:pt x="6560" y="3461"/>
                  <a:pt x="6206" y="3815"/>
                  <a:pt x="5774" y="3815"/>
                </a:cubicBezTo>
                <a:lnTo>
                  <a:pt x="1" y="3815"/>
                </a:lnTo>
              </a:path>
            </a:pathLst>
          </a:custGeom>
          <a:solidFill>
            <a:schemeClr val="accent5"/>
          </a:solidFill>
          <a:ln w="1775" cap="rnd" cmpd="sng">
            <a:solidFill>
              <a:srgbClr val="065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2588;p71"/>
          <p:cNvSpPr/>
          <p:nvPr/>
        </p:nvSpPr>
        <p:spPr>
          <a:xfrm>
            <a:off x="1260846" y="3886349"/>
            <a:ext cx="14921" cy="0"/>
          </a:xfrm>
          <a:custGeom>
            <a:avLst/>
            <a:gdLst/>
            <a:ahLst/>
            <a:cxnLst/>
            <a:rect l="l" t="t" r="r" b="b"/>
            <a:pathLst>
              <a:path w="198" fill="none" extrusionOk="0">
                <a:moveTo>
                  <a:pt x="197" y="0"/>
                </a:moveTo>
                <a:lnTo>
                  <a:pt x="0" y="0"/>
                </a:lnTo>
              </a:path>
            </a:pathLst>
          </a:custGeom>
          <a:solidFill>
            <a:schemeClr val="accent5"/>
          </a:solidFill>
          <a:ln w="1775" cap="rnd" cmpd="sng">
            <a:solidFill>
              <a:srgbClr val="065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71"/>
          <p:cNvSpPr/>
          <p:nvPr/>
        </p:nvSpPr>
        <p:spPr>
          <a:xfrm>
            <a:off x="3291458" y="2428831"/>
            <a:ext cx="796679" cy="710169"/>
          </a:xfrm>
          <a:custGeom>
            <a:avLst/>
            <a:gdLst/>
            <a:ahLst/>
            <a:cxnLst/>
            <a:rect l="l" t="t" r="r" b="b"/>
            <a:pathLst>
              <a:path w="10572" h="9424" fill="none" extrusionOk="0">
                <a:moveTo>
                  <a:pt x="1" y="9423"/>
                </a:moveTo>
                <a:lnTo>
                  <a:pt x="3052" y="9423"/>
                </a:lnTo>
                <a:cubicBezTo>
                  <a:pt x="3485" y="9423"/>
                  <a:pt x="3839" y="9069"/>
                  <a:pt x="3839" y="8637"/>
                </a:cubicBezTo>
                <a:lnTo>
                  <a:pt x="3839" y="4507"/>
                </a:lnTo>
                <a:cubicBezTo>
                  <a:pt x="3839" y="4075"/>
                  <a:pt x="4193" y="3721"/>
                  <a:pt x="4625" y="3721"/>
                </a:cubicBezTo>
                <a:lnTo>
                  <a:pt x="7701" y="3721"/>
                </a:lnTo>
                <a:cubicBezTo>
                  <a:pt x="8141" y="3721"/>
                  <a:pt x="8487" y="3367"/>
                  <a:pt x="8487" y="2934"/>
                </a:cubicBezTo>
                <a:lnTo>
                  <a:pt x="8487" y="787"/>
                </a:lnTo>
                <a:cubicBezTo>
                  <a:pt x="8487" y="355"/>
                  <a:pt x="8841" y="1"/>
                  <a:pt x="9274" y="1"/>
                </a:cubicBezTo>
                <a:lnTo>
                  <a:pt x="9785" y="1"/>
                </a:lnTo>
                <a:cubicBezTo>
                  <a:pt x="10225" y="1"/>
                  <a:pt x="10571" y="355"/>
                  <a:pt x="10571" y="787"/>
                </a:cubicBezTo>
                <a:lnTo>
                  <a:pt x="10571" y="4901"/>
                </a:lnTo>
              </a:path>
            </a:pathLst>
          </a:custGeom>
          <a:solidFill>
            <a:schemeClr val="accent5"/>
          </a:solidFill>
          <a:ln w="1775" cap="rnd" cmpd="sng">
            <a:solidFill>
              <a:srgbClr val="065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0" name="Google Shape;2590;p71"/>
          <p:cNvSpPr/>
          <p:nvPr/>
        </p:nvSpPr>
        <p:spPr>
          <a:xfrm>
            <a:off x="3291458" y="3226054"/>
            <a:ext cx="797282" cy="303540"/>
          </a:xfrm>
          <a:custGeom>
            <a:avLst/>
            <a:gdLst/>
            <a:ahLst/>
            <a:cxnLst/>
            <a:rect l="l" t="t" r="r" b="b"/>
            <a:pathLst>
              <a:path w="10580" h="4028" fill="none" extrusionOk="0">
                <a:moveTo>
                  <a:pt x="1" y="0"/>
                </a:moveTo>
                <a:lnTo>
                  <a:pt x="6403" y="0"/>
                </a:lnTo>
                <a:cubicBezTo>
                  <a:pt x="6835" y="0"/>
                  <a:pt x="7189" y="354"/>
                  <a:pt x="7189" y="787"/>
                </a:cubicBezTo>
                <a:lnTo>
                  <a:pt x="7189" y="3241"/>
                </a:lnTo>
                <a:cubicBezTo>
                  <a:pt x="7189" y="3673"/>
                  <a:pt x="7543" y="4027"/>
                  <a:pt x="7976" y="4027"/>
                </a:cubicBezTo>
                <a:lnTo>
                  <a:pt x="9793" y="4027"/>
                </a:lnTo>
                <a:cubicBezTo>
                  <a:pt x="10225" y="4027"/>
                  <a:pt x="10579" y="3673"/>
                  <a:pt x="10579" y="3241"/>
                </a:cubicBezTo>
                <a:lnTo>
                  <a:pt x="10579" y="1652"/>
                </a:lnTo>
              </a:path>
            </a:pathLst>
          </a:custGeom>
          <a:solidFill>
            <a:schemeClr val="accent5"/>
          </a:solidFill>
          <a:ln w="1775" cap="rnd" cmpd="sng">
            <a:solidFill>
              <a:srgbClr val="065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1" name="Google Shape;2591;p71"/>
          <p:cNvSpPr/>
          <p:nvPr/>
        </p:nvSpPr>
        <p:spPr>
          <a:xfrm>
            <a:off x="3291458" y="3498703"/>
            <a:ext cx="985751" cy="369327"/>
          </a:xfrm>
          <a:custGeom>
            <a:avLst/>
            <a:gdLst/>
            <a:ahLst/>
            <a:cxnLst/>
            <a:rect l="l" t="t" r="r" b="b"/>
            <a:pathLst>
              <a:path w="13081" h="4901" fill="none" extrusionOk="0">
                <a:moveTo>
                  <a:pt x="1" y="4900"/>
                </a:moveTo>
                <a:lnTo>
                  <a:pt x="8149" y="4900"/>
                </a:lnTo>
                <a:cubicBezTo>
                  <a:pt x="8581" y="4900"/>
                  <a:pt x="8935" y="4546"/>
                  <a:pt x="8935" y="4114"/>
                </a:cubicBezTo>
                <a:lnTo>
                  <a:pt x="8935" y="3540"/>
                </a:lnTo>
                <a:cubicBezTo>
                  <a:pt x="8935" y="3107"/>
                  <a:pt x="9289" y="2753"/>
                  <a:pt x="9722" y="2753"/>
                </a:cubicBezTo>
                <a:lnTo>
                  <a:pt x="12294" y="2753"/>
                </a:lnTo>
                <a:cubicBezTo>
                  <a:pt x="12726" y="2753"/>
                  <a:pt x="13080" y="2399"/>
                  <a:pt x="13080" y="1967"/>
                </a:cubicBezTo>
                <a:lnTo>
                  <a:pt x="13080" y="0"/>
                </a:lnTo>
              </a:path>
            </a:pathLst>
          </a:custGeom>
          <a:solidFill>
            <a:schemeClr val="accent5"/>
          </a:solidFill>
          <a:ln w="1775" cap="rnd" cmpd="sng">
            <a:solidFill>
              <a:srgbClr val="065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2592;p71"/>
          <p:cNvSpPr/>
          <p:nvPr/>
        </p:nvSpPr>
        <p:spPr>
          <a:xfrm>
            <a:off x="2176993" y="1374244"/>
            <a:ext cx="43331" cy="43331"/>
          </a:xfrm>
          <a:custGeom>
            <a:avLst/>
            <a:gdLst/>
            <a:ahLst/>
            <a:cxnLst/>
            <a:rect l="l" t="t" r="r" b="b"/>
            <a:pathLst>
              <a:path w="575" h="575" fill="none" extrusionOk="0">
                <a:moveTo>
                  <a:pt x="574" y="252"/>
                </a:moveTo>
                <a:cubicBezTo>
                  <a:pt x="574" y="464"/>
                  <a:pt x="307" y="574"/>
                  <a:pt x="150" y="425"/>
                </a:cubicBezTo>
                <a:cubicBezTo>
                  <a:pt x="0" y="268"/>
                  <a:pt x="110" y="0"/>
                  <a:pt x="331" y="0"/>
                </a:cubicBezTo>
                <a:cubicBezTo>
                  <a:pt x="464" y="0"/>
                  <a:pt x="574" y="110"/>
                  <a:pt x="574" y="252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71"/>
          <p:cNvSpPr/>
          <p:nvPr/>
        </p:nvSpPr>
        <p:spPr>
          <a:xfrm>
            <a:off x="4197117" y="1823699"/>
            <a:ext cx="43331" cy="43331"/>
          </a:xfrm>
          <a:custGeom>
            <a:avLst/>
            <a:gdLst/>
            <a:ahLst/>
            <a:cxnLst/>
            <a:rect l="l" t="t" r="r" b="b"/>
            <a:pathLst>
              <a:path w="575" h="575" fill="none" extrusionOk="0">
                <a:moveTo>
                  <a:pt x="575" y="252"/>
                </a:moveTo>
                <a:cubicBezTo>
                  <a:pt x="575" y="464"/>
                  <a:pt x="315" y="575"/>
                  <a:pt x="158" y="425"/>
                </a:cubicBezTo>
                <a:cubicBezTo>
                  <a:pt x="1" y="268"/>
                  <a:pt x="111" y="0"/>
                  <a:pt x="331" y="0"/>
                </a:cubicBezTo>
                <a:cubicBezTo>
                  <a:pt x="465" y="0"/>
                  <a:pt x="575" y="111"/>
                  <a:pt x="575" y="252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71"/>
          <p:cNvSpPr/>
          <p:nvPr/>
        </p:nvSpPr>
        <p:spPr>
          <a:xfrm>
            <a:off x="1121583" y="3098622"/>
            <a:ext cx="43331" cy="43331"/>
          </a:xfrm>
          <a:custGeom>
            <a:avLst/>
            <a:gdLst/>
            <a:ahLst/>
            <a:cxnLst/>
            <a:rect l="l" t="t" r="r" b="b"/>
            <a:pathLst>
              <a:path w="575" h="575" fill="none" extrusionOk="0">
                <a:moveTo>
                  <a:pt x="574" y="244"/>
                </a:moveTo>
                <a:cubicBezTo>
                  <a:pt x="574" y="464"/>
                  <a:pt x="307" y="574"/>
                  <a:pt x="150" y="417"/>
                </a:cubicBezTo>
                <a:cubicBezTo>
                  <a:pt x="0" y="260"/>
                  <a:pt x="110" y="0"/>
                  <a:pt x="330" y="0"/>
                </a:cubicBezTo>
                <a:cubicBezTo>
                  <a:pt x="464" y="0"/>
                  <a:pt x="574" y="110"/>
                  <a:pt x="574" y="244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71"/>
          <p:cNvSpPr/>
          <p:nvPr/>
        </p:nvSpPr>
        <p:spPr>
          <a:xfrm>
            <a:off x="1217590" y="3867961"/>
            <a:ext cx="43933" cy="43331"/>
          </a:xfrm>
          <a:custGeom>
            <a:avLst/>
            <a:gdLst/>
            <a:ahLst/>
            <a:cxnLst/>
            <a:rect l="l" t="t" r="r" b="b"/>
            <a:pathLst>
              <a:path w="583" h="575" fill="none" extrusionOk="0">
                <a:moveTo>
                  <a:pt x="582" y="244"/>
                </a:moveTo>
                <a:cubicBezTo>
                  <a:pt x="582" y="464"/>
                  <a:pt x="315" y="574"/>
                  <a:pt x="158" y="417"/>
                </a:cubicBezTo>
                <a:cubicBezTo>
                  <a:pt x="0" y="268"/>
                  <a:pt x="110" y="0"/>
                  <a:pt x="331" y="0"/>
                </a:cubicBezTo>
                <a:cubicBezTo>
                  <a:pt x="472" y="0"/>
                  <a:pt x="582" y="110"/>
                  <a:pt x="582" y="244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71"/>
          <p:cNvSpPr/>
          <p:nvPr/>
        </p:nvSpPr>
        <p:spPr>
          <a:xfrm>
            <a:off x="4252280" y="3461324"/>
            <a:ext cx="43331" cy="43331"/>
          </a:xfrm>
          <a:custGeom>
            <a:avLst/>
            <a:gdLst/>
            <a:ahLst/>
            <a:cxnLst/>
            <a:rect l="l" t="t" r="r" b="b"/>
            <a:pathLst>
              <a:path w="575" h="575" fill="none" extrusionOk="0">
                <a:moveTo>
                  <a:pt x="574" y="245"/>
                </a:moveTo>
                <a:cubicBezTo>
                  <a:pt x="574" y="465"/>
                  <a:pt x="315" y="575"/>
                  <a:pt x="157" y="418"/>
                </a:cubicBezTo>
                <a:cubicBezTo>
                  <a:pt x="0" y="260"/>
                  <a:pt x="110" y="1"/>
                  <a:pt x="330" y="1"/>
                </a:cubicBezTo>
                <a:cubicBezTo>
                  <a:pt x="464" y="1"/>
                  <a:pt x="574" y="111"/>
                  <a:pt x="574" y="245"/>
                </a:cubicBezTo>
                <a:close/>
              </a:path>
            </a:pathLst>
          </a:custGeom>
          <a:solidFill>
            <a:schemeClr val="accent5"/>
          </a:solidFill>
          <a:ln w="1775" cap="flat" cmpd="sng">
            <a:solidFill>
              <a:srgbClr val="00ADB0"/>
            </a:solidFill>
            <a:prstDash val="solid"/>
            <a:miter lim="78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71"/>
          <p:cNvSpPr/>
          <p:nvPr/>
        </p:nvSpPr>
        <p:spPr>
          <a:xfrm>
            <a:off x="3204130" y="1253292"/>
            <a:ext cx="58176" cy="55237"/>
          </a:xfrm>
          <a:custGeom>
            <a:avLst/>
            <a:gdLst/>
            <a:ahLst/>
            <a:cxnLst/>
            <a:rect l="l" t="t" r="r" b="b"/>
            <a:pathLst>
              <a:path w="772" h="733" extrusionOk="0">
                <a:moveTo>
                  <a:pt x="386" y="1"/>
                </a:moveTo>
                <a:cubicBezTo>
                  <a:pt x="347" y="1"/>
                  <a:pt x="323" y="32"/>
                  <a:pt x="323" y="72"/>
                </a:cubicBezTo>
                <a:lnTo>
                  <a:pt x="323" y="300"/>
                </a:lnTo>
                <a:lnTo>
                  <a:pt x="95" y="300"/>
                </a:lnTo>
                <a:cubicBezTo>
                  <a:pt x="1" y="300"/>
                  <a:pt x="1" y="433"/>
                  <a:pt x="95" y="433"/>
                </a:cubicBezTo>
                <a:lnTo>
                  <a:pt x="323" y="433"/>
                </a:lnTo>
                <a:lnTo>
                  <a:pt x="323" y="661"/>
                </a:lnTo>
                <a:cubicBezTo>
                  <a:pt x="323" y="701"/>
                  <a:pt x="347" y="732"/>
                  <a:pt x="386" y="732"/>
                </a:cubicBezTo>
                <a:cubicBezTo>
                  <a:pt x="425" y="732"/>
                  <a:pt x="457" y="701"/>
                  <a:pt x="457" y="661"/>
                </a:cubicBezTo>
                <a:lnTo>
                  <a:pt x="457" y="433"/>
                </a:lnTo>
                <a:lnTo>
                  <a:pt x="685" y="433"/>
                </a:lnTo>
                <a:cubicBezTo>
                  <a:pt x="771" y="433"/>
                  <a:pt x="771" y="300"/>
                  <a:pt x="685" y="300"/>
                </a:cubicBezTo>
                <a:lnTo>
                  <a:pt x="457" y="300"/>
                </a:lnTo>
                <a:lnTo>
                  <a:pt x="457" y="72"/>
                </a:lnTo>
                <a:cubicBezTo>
                  <a:pt x="457" y="32"/>
                  <a:pt x="425" y="1"/>
                  <a:pt x="3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71"/>
          <p:cNvSpPr/>
          <p:nvPr/>
        </p:nvSpPr>
        <p:spPr>
          <a:xfrm>
            <a:off x="4198323" y="1520831"/>
            <a:ext cx="58176" cy="54559"/>
          </a:xfrm>
          <a:custGeom>
            <a:avLst/>
            <a:gdLst/>
            <a:ahLst/>
            <a:cxnLst/>
            <a:rect l="l" t="t" r="r" b="b"/>
            <a:pathLst>
              <a:path w="772" h="724" extrusionOk="0">
                <a:moveTo>
                  <a:pt x="386" y="0"/>
                </a:moveTo>
                <a:cubicBezTo>
                  <a:pt x="346" y="0"/>
                  <a:pt x="323" y="24"/>
                  <a:pt x="323" y="63"/>
                </a:cubicBezTo>
                <a:lnTo>
                  <a:pt x="323" y="291"/>
                </a:lnTo>
                <a:lnTo>
                  <a:pt x="95" y="291"/>
                </a:lnTo>
                <a:cubicBezTo>
                  <a:pt x="0" y="291"/>
                  <a:pt x="0" y="425"/>
                  <a:pt x="95" y="425"/>
                </a:cubicBezTo>
                <a:lnTo>
                  <a:pt x="323" y="425"/>
                </a:lnTo>
                <a:lnTo>
                  <a:pt x="323" y="653"/>
                </a:lnTo>
                <a:cubicBezTo>
                  <a:pt x="323" y="693"/>
                  <a:pt x="346" y="724"/>
                  <a:pt x="386" y="724"/>
                </a:cubicBezTo>
                <a:cubicBezTo>
                  <a:pt x="425" y="724"/>
                  <a:pt x="456" y="693"/>
                  <a:pt x="456" y="653"/>
                </a:cubicBezTo>
                <a:lnTo>
                  <a:pt x="456" y="433"/>
                </a:lnTo>
                <a:lnTo>
                  <a:pt x="685" y="433"/>
                </a:lnTo>
                <a:cubicBezTo>
                  <a:pt x="771" y="433"/>
                  <a:pt x="771" y="291"/>
                  <a:pt x="685" y="291"/>
                </a:cubicBezTo>
                <a:lnTo>
                  <a:pt x="456" y="291"/>
                </a:lnTo>
                <a:lnTo>
                  <a:pt x="456" y="63"/>
                </a:lnTo>
                <a:cubicBezTo>
                  <a:pt x="456" y="32"/>
                  <a:pt x="425" y="0"/>
                  <a:pt x="3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71"/>
          <p:cNvSpPr/>
          <p:nvPr/>
        </p:nvSpPr>
        <p:spPr>
          <a:xfrm>
            <a:off x="3701635" y="2904196"/>
            <a:ext cx="57573" cy="54634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386" y="1"/>
                </a:moveTo>
                <a:cubicBezTo>
                  <a:pt x="346" y="1"/>
                  <a:pt x="315" y="32"/>
                  <a:pt x="315" y="71"/>
                </a:cubicBezTo>
                <a:lnTo>
                  <a:pt x="315" y="299"/>
                </a:lnTo>
                <a:lnTo>
                  <a:pt x="87" y="299"/>
                </a:lnTo>
                <a:cubicBezTo>
                  <a:pt x="84" y="299"/>
                  <a:pt x="82" y="299"/>
                  <a:pt x="80" y="299"/>
                </a:cubicBezTo>
                <a:cubicBezTo>
                  <a:pt x="0" y="299"/>
                  <a:pt x="3" y="433"/>
                  <a:pt x="87" y="433"/>
                </a:cubicBezTo>
                <a:lnTo>
                  <a:pt x="315" y="433"/>
                </a:lnTo>
                <a:lnTo>
                  <a:pt x="315" y="661"/>
                </a:lnTo>
                <a:cubicBezTo>
                  <a:pt x="315" y="693"/>
                  <a:pt x="346" y="724"/>
                  <a:pt x="386" y="724"/>
                </a:cubicBezTo>
                <a:cubicBezTo>
                  <a:pt x="417" y="724"/>
                  <a:pt x="449" y="693"/>
                  <a:pt x="449" y="661"/>
                </a:cubicBezTo>
                <a:lnTo>
                  <a:pt x="449" y="433"/>
                </a:lnTo>
                <a:lnTo>
                  <a:pt x="677" y="433"/>
                </a:lnTo>
                <a:cubicBezTo>
                  <a:pt x="763" y="433"/>
                  <a:pt x="763" y="299"/>
                  <a:pt x="677" y="299"/>
                </a:cubicBezTo>
                <a:lnTo>
                  <a:pt x="449" y="299"/>
                </a:lnTo>
                <a:lnTo>
                  <a:pt x="449" y="71"/>
                </a:lnTo>
                <a:cubicBezTo>
                  <a:pt x="449" y="32"/>
                  <a:pt x="417" y="1"/>
                  <a:pt x="386" y="1"/>
                </a:cubicBezTo>
                <a:close/>
              </a:path>
            </a:pathLst>
          </a:custGeom>
          <a:solidFill>
            <a:srgbClr val="81AE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p71"/>
          <p:cNvSpPr/>
          <p:nvPr/>
        </p:nvSpPr>
        <p:spPr>
          <a:xfrm>
            <a:off x="4288377" y="4032093"/>
            <a:ext cx="54634" cy="54634"/>
          </a:xfrm>
          <a:custGeom>
            <a:avLst/>
            <a:gdLst/>
            <a:ahLst/>
            <a:cxnLst/>
            <a:rect l="l" t="t" r="r" b="b"/>
            <a:pathLst>
              <a:path w="725" h="725" extrusionOk="0">
                <a:moveTo>
                  <a:pt x="363" y="1"/>
                </a:moveTo>
                <a:cubicBezTo>
                  <a:pt x="323" y="1"/>
                  <a:pt x="300" y="32"/>
                  <a:pt x="300" y="72"/>
                </a:cubicBezTo>
                <a:lnTo>
                  <a:pt x="300" y="300"/>
                </a:lnTo>
                <a:lnTo>
                  <a:pt x="72" y="300"/>
                </a:lnTo>
                <a:cubicBezTo>
                  <a:pt x="32" y="300"/>
                  <a:pt x="1" y="323"/>
                  <a:pt x="1" y="363"/>
                </a:cubicBezTo>
                <a:cubicBezTo>
                  <a:pt x="1" y="402"/>
                  <a:pt x="32" y="433"/>
                  <a:pt x="72" y="433"/>
                </a:cubicBezTo>
                <a:lnTo>
                  <a:pt x="300" y="433"/>
                </a:lnTo>
                <a:lnTo>
                  <a:pt x="300" y="661"/>
                </a:lnTo>
                <a:cubicBezTo>
                  <a:pt x="300" y="693"/>
                  <a:pt x="323" y="724"/>
                  <a:pt x="363" y="724"/>
                </a:cubicBezTo>
                <a:cubicBezTo>
                  <a:pt x="402" y="724"/>
                  <a:pt x="433" y="693"/>
                  <a:pt x="433" y="661"/>
                </a:cubicBezTo>
                <a:lnTo>
                  <a:pt x="433" y="433"/>
                </a:lnTo>
                <a:lnTo>
                  <a:pt x="661" y="433"/>
                </a:lnTo>
                <a:cubicBezTo>
                  <a:pt x="693" y="433"/>
                  <a:pt x="724" y="402"/>
                  <a:pt x="724" y="363"/>
                </a:cubicBezTo>
                <a:cubicBezTo>
                  <a:pt x="724" y="323"/>
                  <a:pt x="693" y="300"/>
                  <a:pt x="661" y="300"/>
                </a:cubicBezTo>
                <a:lnTo>
                  <a:pt x="433" y="300"/>
                </a:lnTo>
                <a:lnTo>
                  <a:pt x="433" y="72"/>
                </a:lnTo>
                <a:cubicBezTo>
                  <a:pt x="433" y="32"/>
                  <a:pt x="402" y="1"/>
                  <a:pt x="363" y="1"/>
                </a:cubicBezTo>
                <a:close/>
              </a:path>
            </a:pathLst>
          </a:custGeom>
          <a:solidFill>
            <a:srgbClr val="81AE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71"/>
          <p:cNvSpPr/>
          <p:nvPr/>
        </p:nvSpPr>
        <p:spPr>
          <a:xfrm>
            <a:off x="2994483" y="4548740"/>
            <a:ext cx="55463" cy="54634"/>
          </a:xfrm>
          <a:custGeom>
            <a:avLst/>
            <a:gdLst/>
            <a:ahLst/>
            <a:cxnLst/>
            <a:rect l="l" t="t" r="r" b="b"/>
            <a:pathLst>
              <a:path w="736" h="725" extrusionOk="0">
                <a:moveTo>
                  <a:pt x="368" y="1"/>
                </a:moveTo>
                <a:cubicBezTo>
                  <a:pt x="329" y="1"/>
                  <a:pt x="305" y="32"/>
                  <a:pt x="305" y="72"/>
                </a:cubicBezTo>
                <a:lnTo>
                  <a:pt x="305" y="300"/>
                </a:lnTo>
                <a:lnTo>
                  <a:pt x="77" y="300"/>
                </a:lnTo>
                <a:cubicBezTo>
                  <a:pt x="75" y="299"/>
                  <a:pt x="73" y="299"/>
                  <a:pt x="71" y="299"/>
                </a:cubicBezTo>
                <a:cubicBezTo>
                  <a:pt x="0" y="299"/>
                  <a:pt x="0" y="434"/>
                  <a:pt x="71" y="434"/>
                </a:cubicBezTo>
                <a:cubicBezTo>
                  <a:pt x="73" y="434"/>
                  <a:pt x="75" y="434"/>
                  <a:pt x="77" y="433"/>
                </a:cubicBezTo>
                <a:lnTo>
                  <a:pt x="305" y="433"/>
                </a:lnTo>
                <a:lnTo>
                  <a:pt x="305" y="661"/>
                </a:lnTo>
                <a:cubicBezTo>
                  <a:pt x="305" y="693"/>
                  <a:pt x="329" y="724"/>
                  <a:pt x="368" y="724"/>
                </a:cubicBezTo>
                <a:cubicBezTo>
                  <a:pt x="407" y="724"/>
                  <a:pt x="439" y="701"/>
                  <a:pt x="439" y="661"/>
                </a:cubicBezTo>
                <a:lnTo>
                  <a:pt x="439" y="433"/>
                </a:lnTo>
                <a:lnTo>
                  <a:pt x="667" y="433"/>
                </a:lnTo>
                <a:cubicBezTo>
                  <a:pt x="669" y="434"/>
                  <a:pt x="670" y="434"/>
                  <a:pt x="672" y="434"/>
                </a:cubicBezTo>
                <a:cubicBezTo>
                  <a:pt x="736" y="434"/>
                  <a:pt x="736" y="299"/>
                  <a:pt x="672" y="299"/>
                </a:cubicBezTo>
                <a:cubicBezTo>
                  <a:pt x="670" y="299"/>
                  <a:pt x="669" y="299"/>
                  <a:pt x="667" y="300"/>
                </a:cubicBezTo>
                <a:lnTo>
                  <a:pt x="439" y="300"/>
                </a:lnTo>
                <a:lnTo>
                  <a:pt x="439" y="72"/>
                </a:lnTo>
                <a:cubicBezTo>
                  <a:pt x="439" y="32"/>
                  <a:pt x="407" y="1"/>
                  <a:pt x="368" y="1"/>
                </a:cubicBezTo>
                <a:close/>
              </a:path>
            </a:pathLst>
          </a:custGeom>
          <a:solidFill>
            <a:srgbClr val="81AE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71"/>
          <p:cNvSpPr/>
          <p:nvPr/>
        </p:nvSpPr>
        <p:spPr>
          <a:xfrm>
            <a:off x="972750" y="4059373"/>
            <a:ext cx="58176" cy="54785"/>
          </a:xfrm>
          <a:custGeom>
            <a:avLst/>
            <a:gdLst/>
            <a:ahLst/>
            <a:cxnLst/>
            <a:rect l="l" t="t" r="r" b="b"/>
            <a:pathLst>
              <a:path w="772" h="727" extrusionOk="0">
                <a:moveTo>
                  <a:pt x="383" y="1"/>
                </a:moveTo>
                <a:cubicBezTo>
                  <a:pt x="349" y="1"/>
                  <a:pt x="316" y="24"/>
                  <a:pt x="316" y="71"/>
                </a:cubicBezTo>
                <a:lnTo>
                  <a:pt x="316" y="299"/>
                </a:lnTo>
                <a:lnTo>
                  <a:pt x="95" y="299"/>
                </a:lnTo>
                <a:cubicBezTo>
                  <a:pt x="1" y="299"/>
                  <a:pt x="1" y="433"/>
                  <a:pt x="95" y="433"/>
                </a:cubicBezTo>
                <a:lnTo>
                  <a:pt x="316" y="433"/>
                </a:lnTo>
                <a:lnTo>
                  <a:pt x="316" y="661"/>
                </a:lnTo>
                <a:cubicBezTo>
                  <a:pt x="316" y="705"/>
                  <a:pt x="351" y="726"/>
                  <a:pt x="386" y="726"/>
                </a:cubicBezTo>
                <a:cubicBezTo>
                  <a:pt x="422" y="726"/>
                  <a:pt x="457" y="705"/>
                  <a:pt x="457" y="661"/>
                </a:cubicBezTo>
                <a:lnTo>
                  <a:pt x="457" y="433"/>
                </a:lnTo>
                <a:lnTo>
                  <a:pt x="677" y="433"/>
                </a:lnTo>
                <a:cubicBezTo>
                  <a:pt x="772" y="433"/>
                  <a:pt x="772" y="299"/>
                  <a:pt x="677" y="299"/>
                </a:cubicBezTo>
                <a:lnTo>
                  <a:pt x="457" y="299"/>
                </a:lnTo>
                <a:lnTo>
                  <a:pt x="457" y="71"/>
                </a:lnTo>
                <a:cubicBezTo>
                  <a:pt x="453" y="24"/>
                  <a:pt x="418" y="1"/>
                  <a:pt x="38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2603;p71"/>
          <p:cNvSpPr/>
          <p:nvPr/>
        </p:nvSpPr>
        <p:spPr>
          <a:xfrm>
            <a:off x="1871326" y="2735693"/>
            <a:ext cx="56970" cy="54333"/>
          </a:xfrm>
          <a:custGeom>
            <a:avLst/>
            <a:gdLst/>
            <a:ahLst/>
            <a:cxnLst/>
            <a:rect l="l" t="t" r="r" b="b"/>
            <a:pathLst>
              <a:path w="756" h="721" extrusionOk="0">
                <a:moveTo>
                  <a:pt x="378" y="1"/>
                </a:moveTo>
                <a:cubicBezTo>
                  <a:pt x="343" y="1"/>
                  <a:pt x="307" y="23"/>
                  <a:pt x="307" y="66"/>
                </a:cubicBezTo>
                <a:lnTo>
                  <a:pt x="307" y="294"/>
                </a:lnTo>
                <a:lnTo>
                  <a:pt x="87" y="294"/>
                </a:lnTo>
                <a:cubicBezTo>
                  <a:pt x="1" y="302"/>
                  <a:pt x="1" y="420"/>
                  <a:pt x="87" y="428"/>
                </a:cubicBezTo>
                <a:lnTo>
                  <a:pt x="307" y="428"/>
                </a:lnTo>
                <a:lnTo>
                  <a:pt x="307" y="656"/>
                </a:lnTo>
                <a:cubicBezTo>
                  <a:pt x="307" y="699"/>
                  <a:pt x="343" y="721"/>
                  <a:pt x="378" y="721"/>
                </a:cubicBezTo>
                <a:cubicBezTo>
                  <a:pt x="413" y="721"/>
                  <a:pt x="449" y="699"/>
                  <a:pt x="449" y="656"/>
                </a:cubicBezTo>
                <a:lnTo>
                  <a:pt x="449" y="428"/>
                </a:lnTo>
                <a:lnTo>
                  <a:pt x="677" y="428"/>
                </a:lnTo>
                <a:cubicBezTo>
                  <a:pt x="756" y="420"/>
                  <a:pt x="756" y="302"/>
                  <a:pt x="677" y="294"/>
                </a:cubicBezTo>
                <a:lnTo>
                  <a:pt x="449" y="294"/>
                </a:lnTo>
                <a:lnTo>
                  <a:pt x="449" y="66"/>
                </a:lnTo>
                <a:cubicBezTo>
                  <a:pt x="449" y="23"/>
                  <a:pt x="413" y="1"/>
                  <a:pt x="378" y="1"/>
                </a:cubicBezTo>
                <a:close/>
              </a:path>
            </a:pathLst>
          </a:custGeom>
          <a:solidFill>
            <a:srgbClr val="81AE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4" name="Google Shape;2604;p71"/>
          <p:cNvSpPr/>
          <p:nvPr/>
        </p:nvSpPr>
        <p:spPr>
          <a:xfrm>
            <a:off x="1137559" y="1752560"/>
            <a:ext cx="54634" cy="54634"/>
          </a:xfrm>
          <a:custGeom>
            <a:avLst/>
            <a:gdLst/>
            <a:ahLst/>
            <a:cxnLst/>
            <a:rect l="l" t="t" r="r" b="b"/>
            <a:pathLst>
              <a:path w="725" h="725" extrusionOk="0">
                <a:moveTo>
                  <a:pt x="362" y="1"/>
                </a:moveTo>
                <a:cubicBezTo>
                  <a:pt x="323" y="1"/>
                  <a:pt x="291" y="32"/>
                  <a:pt x="291" y="71"/>
                </a:cubicBezTo>
                <a:lnTo>
                  <a:pt x="291" y="292"/>
                </a:lnTo>
                <a:lnTo>
                  <a:pt x="71" y="292"/>
                </a:lnTo>
                <a:cubicBezTo>
                  <a:pt x="32" y="292"/>
                  <a:pt x="0" y="323"/>
                  <a:pt x="0" y="362"/>
                </a:cubicBezTo>
                <a:cubicBezTo>
                  <a:pt x="0" y="402"/>
                  <a:pt x="32" y="433"/>
                  <a:pt x="71" y="433"/>
                </a:cubicBezTo>
                <a:lnTo>
                  <a:pt x="291" y="433"/>
                </a:lnTo>
                <a:lnTo>
                  <a:pt x="291" y="661"/>
                </a:lnTo>
                <a:cubicBezTo>
                  <a:pt x="291" y="693"/>
                  <a:pt x="323" y="724"/>
                  <a:pt x="362" y="724"/>
                </a:cubicBezTo>
                <a:cubicBezTo>
                  <a:pt x="402" y="724"/>
                  <a:pt x="433" y="693"/>
                  <a:pt x="433" y="661"/>
                </a:cubicBezTo>
                <a:lnTo>
                  <a:pt x="433" y="433"/>
                </a:lnTo>
                <a:lnTo>
                  <a:pt x="653" y="433"/>
                </a:lnTo>
                <a:cubicBezTo>
                  <a:pt x="693" y="433"/>
                  <a:pt x="724" y="402"/>
                  <a:pt x="724" y="362"/>
                </a:cubicBezTo>
                <a:cubicBezTo>
                  <a:pt x="724" y="327"/>
                  <a:pt x="699" y="298"/>
                  <a:pt x="665" y="298"/>
                </a:cubicBezTo>
                <a:cubicBezTo>
                  <a:pt x="661" y="298"/>
                  <a:pt x="657" y="299"/>
                  <a:pt x="653" y="300"/>
                </a:cubicBezTo>
                <a:lnTo>
                  <a:pt x="433" y="300"/>
                </a:lnTo>
                <a:lnTo>
                  <a:pt x="433" y="71"/>
                </a:lnTo>
                <a:cubicBezTo>
                  <a:pt x="433" y="32"/>
                  <a:pt x="402" y="1"/>
                  <a:pt x="36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2605;p71"/>
          <p:cNvSpPr/>
          <p:nvPr/>
        </p:nvSpPr>
        <p:spPr>
          <a:xfrm>
            <a:off x="1479926" y="1246209"/>
            <a:ext cx="38056" cy="29691"/>
          </a:xfrm>
          <a:custGeom>
            <a:avLst/>
            <a:gdLst/>
            <a:ahLst/>
            <a:cxnLst/>
            <a:rect l="l" t="t" r="r" b="b"/>
            <a:pathLst>
              <a:path w="505" h="394" extrusionOk="0">
                <a:moveTo>
                  <a:pt x="252" y="0"/>
                </a:moveTo>
                <a:cubicBezTo>
                  <a:pt x="1" y="0"/>
                  <a:pt x="1" y="394"/>
                  <a:pt x="252" y="394"/>
                </a:cubicBezTo>
                <a:cubicBezTo>
                  <a:pt x="504" y="394"/>
                  <a:pt x="504" y="0"/>
                  <a:pt x="252" y="0"/>
                </a:cubicBezTo>
                <a:close/>
              </a:path>
            </a:pathLst>
          </a:custGeom>
          <a:solidFill>
            <a:srgbClr val="00D3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2606;p71"/>
          <p:cNvSpPr/>
          <p:nvPr/>
        </p:nvSpPr>
        <p:spPr>
          <a:xfrm>
            <a:off x="4148298" y="1239125"/>
            <a:ext cx="38658" cy="29691"/>
          </a:xfrm>
          <a:custGeom>
            <a:avLst/>
            <a:gdLst/>
            <a:ahLst/>
            <a:cxnLst/>
            <a:rect l="l" t="t" r="r" b="b"/>
            <a:pathLst>
              <a:path w="513" h="394" extrusionOk="0">
                <a:moveTo>
                  <a:pt x="260" y="0"/>
                </a:moveTo>
                <a:cubicBezTo>
                  <a:pt x="1" y="0"/>
                  <a:pt x="1" y="393"/>
                  <a:pt x="260" y="393"/>
                </a:cubicBezTo>
                <a:cubicBezTo>
                  <a:pt x="512" y="393"/>
                  <a:pt x="512" y="0"/>
                  <a:pt x="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71"/>
          <p:cNvSpPr/>
          <p:nvPr/>
        </p:nvSpPr>
        <p:spPr>
          <a:xfrm>
            <a:off x="4375491" y="2367791"/>
            <a:ext cx="38658" cy="29691"/>
          </a:xfrm>
          <a:custGeom>
            <a:avLst/>
            <a:gdLst/>
            <a:ahLst/>
            <a:cxnLst/>
            <a:rect l="l" t="t" r="r" b="b"/>
            <a:pathLst>
              <a:path w="513" h="394" extrusionOk="0">
                <a:moveTo>
                  <a:pt x="261" y="1"/>
                </a:moveTo>
                <a:cubicBezTo>
                  <a:pt x="1" y="1"/>
                  <a:pt x="1" y="394"/>
                  <a:pt x="261" y="394"/>
                </a:cubicBezTo>
                <a:cubicBezTo>
                  <a:pt x="512" y="394"/>
                  <a:pt x="512" y="1"/>
                  <a:pt x="26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2608;p71"/>
          <p:cNvSpPr/>
          <p:nvPr/>
        </p:nvSpPr>
        <p:spPr>
          <a:xfrm>
            <a:off x="1047430" y="2262891"/>
            <a:ext cx="38658" cy="29691"/>
          </a:xfrm>
          <a:custGeom>
            <a:avLst/>
            <a:gdLst/>
            <a:ahLst/>
            <a:cxnLst/>
            <a:rect l="l" t="t" r="r" b="b"/>
            <a:pathLst>
              <a:path w="513" h="394" extrusionOk="0">
                <a:moveTo>
                  <a:pt x="253" y="0"/>
                </a:moveTo>
                <a:cubicBezTo>
                  <a:pt x="1" y="0"/>
                  <a:pt x="1" y="394"/>
                  <a:pt x="253" y="394"/>
                </a:cubicBezTo>
                <a:cubicBezTo>
                  <a:pt x="504" y="394"/>
                  <a:pt x="512" y="0"/>
                  <a:pt x="2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71"/>
          <p:cNvSpPr/>
          <p:nvPr/>
        </p:nvSpPr>
        <p:spPr>
          <a:xfrm>
            <a:off x="1579688" y="4234206"/>
            <a:ext cx="38658" cy="29766"/>
          </a:xfrm>
          <a:custGeom>
            <a:avLst/>
            <a:gdLst/>
            <a:ahLst/>
            <a:cxnLst/>
            <a:rect l="l" t="t" r="r" b="b"/>
            <a:pathLst>
              <a:path w="513" h="395" extrusionOk="0">
                <a:moveTo>
                  <a:pt x="253" y="1"/>
                </a:moveTo>
                <a:cubicBezTo>
                  <a:pt x="1" y="1"/>
                  <a:pt x="1" y="394"/>
                  <a:pt x="253" y="394"/>
                </a:cubicBezTo>
                <a:cubicBezTo>
                  <a:pt x="512" y="394"/>
                  <a:pt x="512" y="1"/>
                  <a:pt x="25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2610;p71"/>
          <p:cNvSpPr/>
          <p:nvPr/>
        </p:nvSpPr>
        <p:spPr>
          <a:xfrm>
            <a:off x="3731251" y="4129306"/>
            <a:ext cx="37980" cy="29691"/>
          </a:xfrm>
          <a:custGeom>
            <a:avLst/>
            <a:gdLst/>
            <a:ahLst/>
            <a:cxnLst/>
            <a:rect l="l" t="t" r="r" b="b"/>
            <a:pathLst>
              <a:path w="504" h="394" extrusionOk="0">
                <a:moveTo>
                  <a:pt x="252" y="1"/>
                </a:moveTo>
                <a:cubicBezTo>
                  <a:pt x="1" y="1"/>
                  <a:pt x="1" y="394"/>
                  <a:pt x="252" y="394"/>
                </a:cubicBezTo>
                <a:cubicBezTo>
                  <a:pt x="504" y="394"/>
                  <a:pt x="504" y="1"/>
                  <a:pt x="252" y="1"/>
                </a:cubicBezTo>
                <a:close/>
              </a:path>
            </a:pathLst>
          </a:custGeom>
          <a:solidFill>
            <a:srgbClr val="00D3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2611;p71"/>
          <p:cNvSpPr/>
          <p:nvPr/>
        </p:nvSpPr>
        <p:spPr>
          <a:xfrm>
            <a:off x="2491690" y="1418705"/>
            <a:ext cx="38583" cy="29691"/>
          </a:xfrm>
          <a:custGeom>
            <a:avLst/>
            <a:gdLst/>
            <a:ahLst/>
            <a:cxnLst/>
            <a:rect l="l" t="t" r="r" b="b"/>
            <a:pathLst>
              <a:path w="512" h="394" extrusionOk="0">
                <a:moveTo>
                  <a:pt x="260" y="0"/>
                </a:moveTo>
                <a:cubicBezTo>
                  <a:pt x="1" y="0"/>
                  <a:pt x="1" y="393"/>
                  <a:pt x="260" y="393"/>
                </a:cubicBezTo>
                <a:cubicBezTo>
                  <a:pt x="512" y="393"/>
                  <a:pt x="512" y="0"/>
                  <a:pt x="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2612;p71"/>
          <p:cNvSpPr/>
          <p:nvPr/>
        </p:nvSpPr>
        <p:spPr>
          <a:xfrm>
            <a:off x="1895064" y="3953871"/>
            <a:ext cx="1623427" cy="141747"/>
          </a:xfrm>
          <a:custGeom>
            <a:avLst/>
            <a:gdLst/>
            <a:ahLst/>
            <a:cxnLst/>
            <a:rect l="l" t="t" r="r" b="b"/>
            <a:pathLst>
              <a:path w="21543" h="1881" extrusionOk="0">
                <a:moveTo>
                  <a:pt x="10768" y="1"/>
                </a:moveTo>
                <a:cubicBezTo>
                  <a:pt x="4822" y="1"/>
                  <a:pt x="0" y="417"/>
                  <a:pt x="0" y="944"/>
                </a:cubicBezTo>
                <a:cubicBezTo>
                  <a:pt x="0" y="1464"/>
                  <a:pt x="4822" y="1880"/>
                  <a:pt x="10768" y="1880"/>
                </a:cubicBezTo>
                <a:cubicBezTo>
                  <a:pt x="16722" y="1880"/>
                  <a:pt x="21543" y="1464"/>
                  <a:pt x="21543" y="944"/>
                </a:cubicBezTo>
                <a:cubicBezTo>
                  <a:pt x="21543" y="417"/>
                  <a:pt x="16722" y="1"/>
                  <a:pt x="1076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71"/>
          <p:cNvSpPr/>
          <p:nvPr/>
        </p:nvSpPr>
        <p:spPr>
          <a:xfrm>
            <a:off x="2122044" y="1779840"/>
            <a:ext cx="1169473" cy="2244598"/>
          </a:xfrm>
          <a:custGeom>
            <a:avLst/>
            <a:gdLst/>
            <a:ahLst/>
            <a:cxnLst/>
            <a:rect l="l" t="t" r="r" b="b"/>
            <a:pathLst>
              <a:path w="15519" h="29786" extrusionOk="0">
                <a:moveTo>
                  <a:pt x="2006" y="0"/>
                </a:moveTo>
                <a:cubicBezTo>
                  <a:pt x="897" y="0"/>
                  <a:pt x="1" y="897"/>
                  <a:pt x="1" y="1998"/>
                </a:cubicBezTo>
                <a:lnTo>
                  <a:pt x="1" y="27788"/>
                </a:lnTo>
                <a:cubicBezTo>
                  <a:pt x="1" y="28897"/>
                  <a:pt x="897" y="29786"/>
                  <a:pt x="2006" y="29786"/>
                </a:cubicBezTo>
                <a:lnTo>
                  <a:pt x="13513" y="29786"/>
                </a:lnTo>
                <a:cubicBezTo>
                  <a:pt x="14622" y="29786"/>
                  <a:pt x="15519" y="28897"/>
                  <a:pt x="15519" y="27788"/>
                </a:cubicBezTo>
                <a:lnTo>
                  <a:pt x="15519" y="1998"/>
                </a:lnTo>
                <a:cubicBezTo>
                  <a:pt x="15519" y="897"/>
                  <a:pt x="14622" y="0"/>
                  <a:pt x="135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71"/>
          <p:cNvSpPr/>
          <p:nvPr/>
        </p:nvSpPr>
        <p:spPr>
          <a:xfrm>
            <a:off x="2707052" y="1779840"/>
            <a:ext cx="584473" cy="2245201"/>
          </a:xfrm>
          <a:custGeom>
            <a:avLst/>
            <a:gdLst/>
            <a:ahLst/>
            <a:cxnLst/>
            <a:rect l="l" t="t" r="r" b="b"/>
            <a:pathLst>
              <a:path w="7756" h="29794" extrusionOk="0">
                <a:moveTo>
                  <a:pt x="0" y="0"/>
                </a:moveTo>
                <a:lnTo>
                  <a:pt x="0" y="29793"/>
                </a:lnTo>
                <a:lnTo>
                  <a:pt x="5758" y="29793"/>
                </a:lnTo>
                <a:cubicBezTo>
                  <a:pt x="6859" y="29793"/>
                  <a:pt x="7756" y="28897"/>
                  <a:pt x="7756" y="27788"/>
                </a:cubicBezTo>
                <a:lnTo>
                  <a:pt x="7756" y="2006"/>
                </a:lnTo>
                <a:cubicBezTo>
                  <a:pt x="7756" y="897"/>
                  <a:pt x="6859" y="0"/>
                  <a:pt x="57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71"/>
          <p:cNvSpPr/>
          <p:nvPr/>
        </p:nvSpPr>
        <p:spPr>
          <a:xfrm>
            <a:off x="2186626" y="1844422"/>
            <a:ext cx="1040310" cy="2116039"/>
          </a:xfrm>
          <a:custGeom>
            <a:avLst/>
            <a:gdLst/>
            <a:ahLst/>
            <a:cxnLst/>
            <a:rect l="l" t="t" r="r" b="b"/>
            <a:pathLst>
              <a:path w="13805" h="28080" extrusionOk="0">
                <a:moveTo>
                  <a:pt x="1149" y="1"/>
                </a:moveTo>
                <a:cubicBezTo>
                  <a:pt x="512" y="1"/>
                  <a:pt x="1" y="512"/>
                  <a:pt x="1" y="1149"/>
                </a:cubicBezTo>
                <a:lnTo>
                  <a:pt x="1" y="26931"/>
                </a:lnTo>
                <a:cubicBezTo>
                  <a:pt x="1" y="27568"/>
                  <a:pt x="512" y="28079"/>
                  <a:pt x="1149" y="28079"/>
                </a:cubicBezTo>
                <a:lnTo>
                  <a:pt x="12656" y="28079"/>
                </a:lnTo>
                <a:cubicBezTo>
                  <a:pt x="13293" y="28079"/>
                  <a:pt x="13804" y="27568"/>
                  <a:pt x="13804" y="26931"/>
                </a:cubicBezTo>
                <a:lnTo>
                  <a:pt x="13804" y="1149"/>
                </a:lnTo>
                <a:cubicBezTo>
                  <a:pt x="13804" y="512"/>
                  <a:pt x="13293" y="1"/>
                  <a:pt x="12656" y="1"/>
                </a:cubicBezTo>
                <a:close/>
              </a:path>
            </a:pathLst>
          </a:custGeom>
          <a:solidFill>
            <a:srgbClr val="104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71"/>
          <p:cNvSpPr/>
          <p:nvPr/>
        </p:nvSpPr>
        <p:spPr>
          <a:xfrm>
            <a:off x="2707052" y="1844422"/>
            <a:ext cx="519891" cy="2116039"/>
          </a:xfrm>
          <a:custGeom>
            <a:avLst/>
            <a:gdLst/>
            <a:ahLst/>
            <a:cxnLst/>
            <a:rect l="l" t="t" r="r" b="b"/>
            <a:pathLst>
              <a:path w="6899" h="28080" extrusionOk="0">
                <a:moveTo>
                  <a:pt x="0" y="1"/>
                </a:moveTo>
                <a:lnTo>
                  <a:pt x="0" y="28079"/>
                </a:lnTo>
                <a:lnTo>
                  <a:pt x="5758" y="28079"/>
                </a:lnTo>
                <a:cubicBezTo>
                  <a:pt x="6387" y="28071"/>
                  <a:pt x="6898" y="27560"/>
                  <a:pt x="6898" y="26931"/>
                </a:cubicBezTo>
                <a:lnTo>
                  <a:pt x="6898" y="1149"/>
                </a:lnTo>
                <a:cubicBezTo>
                  <a:pt x="6898" y="512"/>
                  <a:pt x="6387" y="1"/>
                  <a:pt x="5758" y="1"/>
                </a:cubicBezTo>
                <a:close/>
              </a:path>
            </a:pathLst>
          </a:custGeom>
          <a:solidFill>
            <a:srgbClr val="003B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71"/>
          <p:cNvSpPr/>
          <p:nvPr/>
        </p:nvSpPr>
        <p:spPr>
          <a:xfrm>
            <a:off x="2374570" y="1821890"/>
            <a:ext cx="664427" cy="107384"/>
          </a:xfrm>
          <a:custGeom>
            <a:avLst/>
            <a:gdLst/>
            <a:ahLst/>
            <a:cxnLst/>
            <a:rect l="l" t="t" r="r" b="b"/>
            <a:pathLst>
              <a:path w="8817" h="1425" extrusionOk="0">
                <a:moveTo>
                  <a:pt x="0" y="1"/>
                </a:moveTo>
                <a:lnTo>
                  <a:pt x="0" y="300"/>
                </a:lnTo>
                <a:cubicBezTo>
                  <a:pt x="307" y="300"/>
                  <a:pt x="551" y="544"/>
                  <a:pt x="551" y="850"/>
                </a:cubicBezTo>
                <a:cubicBezTo>
                  <a:pt x="551" y="1165"/>
                  <a:pt x="802" y="1424"/>
                  <a:pt x="1117" y="1424"/>
                </a:cubicBezTo>
                <a:lnTo>
                  <a:pt x="7700" y="1424"/>
                </a:lnTo>
                <a:cubicBezTo>
                  <a:pt x="8015" y="1424"/>
                  <a:pt x="8266" y="1165"/>
                  <a:pt x="8266" y="850"/>
                </a:cubicBezTo>
                <a:cubicBezTo>
                  <a:pt x="8266" y="544"/>
                  <a:pt x="8510" y="300"/>
                  <a:pt x="8817" y="300"/>
                </a:cubicBezTo>
                <a:lnTo>
                  <a:pt x="881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71"/>
          <p:cNvSpPr/>
          <p:nvPr/>
        </p:nvSpPr>
        <p:spPr>
          <a:xfrm>
            <a:off x="2706449" y="1821890"/>
            <a:ext cx="332553" cy="107384"/>
          </a:xfrm>
          <a:custGeom>
            <a:avLst/>
            <a:gdLst/>
            <a:ahLst/>
            <a:cxnLst/>
            <a:rect l="l" t="t" r="r" b="b"/>
            <a:pathLst>
              <a:path w="4413" h="1425" extrusionOk="0">
                <a:moveTo>
                  <a:pt x="1" y="1"/>
                </a:moveTo>
                <a:lnTo>
                  <a:pt x="1" y="1424"/>
                </a:lnTo>
                <a:lnTo>
                  <a:pt x="3288" y="1424"/>
                </a:lnTo>
                <a:cubicBezTo>
                  <a:pt x="3603" y="1424"/>
                  <a:pt x="3862" y="1165"/>
                  <a:pt x="3862" y="850"/>
                </a:cubicBezTo>
                <a:cubicBezTo>
                  <a:pt x="3862" y="544"/>
                  <a:pt x="4106" y="300"/>
                  <a:pt x="4413" y="300"/>
                </a:cubicBezTo>
                <a:lnTo>
                  <a:pt x="441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9" name="Google Shape;2619;p71"/>
          <p:cNvSpPr/>
          <p:nvPr/>
        </p:nvSpPr>
        <p:spPr>
          <a:xfrm>
            <a:off x="2285044" y="2080899"/>
            <a:ext cx="505649" cy="23210"/>
          </a:xfrm>
          <a:custGeom>
            <a:avLst/>
            <a:gdLst/>
            <a:ahLst/>
            <a:cxnLst/>
            <a:rect l="l" t="t" r="r" b="b"/>
            <a:pathLst>
              <a:path w="6710" h="308" extrusionOk="0">
                <a:moveTo>
                  <a:pt x="158" y="1"/>
                </a:moveTo>
                <a:cubicBezTo>
                  <a:pt x="71" y="1"/>
                  <a:pt x="0" y="72"/>
                  <a:pt x="0" y="150"/>
                </a:cubicBezTo>
                <a:cubicBezTo>
                  <a:pt x="0" y="237"/>
                  <a:pt x="71" y="308"/>
                  <a:pt x="158" y="308"/>
                </a:cubicBezTo>
                <a:lnTo>
                  <a:pt x="6560" y="308"/>
                </a:lnTo>
                <a:cubicBezTo>
                  <a:pt x="6647" y="308"/>
                  <a:pt x="6709" y="237"/>
                  <a:pt x="6709" y="150"/>
                </a:cubicBezTo>
                <a:cubicBezTo>
                  <a:pt x="6709" y="72"/>
                  <a:pt x="6647" y="1"/>
                  <a:pt x="6560" y="1"/>
                </a:cubicBezTo>
                <a:close/>
              </a:path>
            </a:pathLst>
          </a:custGeom>
          <a:solidFill>
            <a:srgbClr val="3A8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0" name="Google Shape;2620;p71"/>
          <p:cNvSpPr/>
          <p:nvPr/>
        </p:nvSpPr>
        <p:spPr>
          <a:xfrm>
            <a:off x="2883693" y="2080899"/>
            <a:ext cx="250187" cy="23210"/>
          </a:xfrm>
          <a:custGeom>
            <a:avLst/>
            <a:gdLst/>
            <a:ahLst/>
            <a:cxnLst/>
            <a:rect l="l" t="t" r="r" b="b"/>
            <a:pathLst>
              <a:path w="3320" h="308" extrusionOk="0">
                <a:moveTo>
                  <a:pt x="150" y="1"/>
                </a:moveTo>
                <a:cubicBezTo>
                  <a:pt x="63" y="1"/>
                  <a:pt x="0" y="72"/>
                  <a:pt x="0" y="150"/>
                </a:cubicBezTo>
                <a:cubicBezTo>
                  <a:pt x="0" y="237"/>
                  <a:pt x="63" y="308"/>
                  <a:pt x="150" y="308"/>
                </a:cubicBezTo>
                <a:lnTo>
                  <a:pt x="3170" y="308"/>
                </a:lnTo>
                <a:cubicBezTo>
                  <a:pt x="3256" y="308"/>
                  <a:pt x="3319" y="237"/>
                  <a:pt x="3319" y="150"/>
                </a:cubicBezTo>
                <a:cubicBezTo>
                  <a:pt x="3319" y="72"/>
                  <a:pt x="3256" y="1"/>
                  <a:pt x="3170" y="1"/>
                </a:cubicBezTo>
                <a:close/>
              </a:path>
            </a:pathLst>
          </a:custGeom>
          <a:solidFill>
            <a:srgbClr val="0067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1" name="Google Shape;2621;p71"/>
          <p:cNvSpPr/>
          <p:nvPr/>
        </p:nvSpPr>
        <p:spPr>
          <a:xfrm>
            <a:off x="2285044" y="2266433"/>
            <a:ext cx="635414" cy="23210"/>
          </a:xfrm>
          <a:custGeom>
            <a:avLst/>
            <a:gdLst/>
            <a:ahLst/>
            <a:cxnLst/>
            <a:rect l="l" t="t" r="r" b="b"/>
            <a:pathLst>
              <a:path w="8432" h="308" extrusionOk="0">
                <a:moveTo>
                  <a:pt x="158" y="1"/>
                </a:moveTo>
                <a:cubicBezTo>
                  <a:pt x="71" y="1"/>
                  <a:pt x="0" y="71"/>
                  <a:pt x="0" y="158"/>
                </a:cubicBezTo>
                <a:cubicBezTo>
                  <a:pt x="0" y="237"/>
                  <a:pt x="71" y="307"/>
                  <a:pt x="158" y="307"/>
                </a:cubicBezTo>
                <a:lnTo>
                  <a:pt x="8283" y="307"/>
                </a:lnTo>
                <a:cubicBezTo>
                  <a:pt x="8369" y="307"/>
                  <a:pt x="8432" y="237"/>
                  <a:pt x="8432" y="158"/>
                </a:cubicBezTo>
                <a:cubicBezTo>
                  <a:pt x="8432" y="71"/>
                  <a:pt x="8369" y="1"/>
                  <a:pt x="8283" y="1"/>
                </a:cubicBezTo>
                <a:close/>
              </a:path>
            </a:pathLst>
          </a:custGeom>
          <a:solidFill>
            <a:srgbClr val="3A8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2" name="Google Shape;2622;p71"/>
          <p:cNvSpPr/>
          <p:nvPr/>
        </p:nvSpPr>
        <p:spPr>
          <a:xfrm>
            <a:off x="2285044" y="2451966"/>
            <a:ext cx="486659" cy="23210"/>
          </a:xfrm>
          <a:custGeom>
            <a:avLst/>
            <a:gdLst/>
            <a:ahLst/>
            <a:cxnLst/>
            <a:rect l="l" t="t" r="r" b="b"/>
            <a:pathLst>
              <a:path w="6458" h="308" extrusionOk="0">
                <a:moveTo>
                  <a:pt x="158" y="0"/>
                </a:moveTo>
                <a:cubicBezTo>
                  <a:pt x="71" y="0"/>
                  <a:pt x="0" y="71"/>
                  <a:pt x="0" y="158"/>
                </a:cubicBezTo>
                <a:cubicBezTo>
                  <a:pt x="0" y="236"/>
                  <a:pt x="71" y="307"/>
                  <a:pt x="158" y="307"/>
                </a:cubicBezTo>
                <a:lnTo>
                  <a:pt x="6308" y="307"/>
                </a:lnTo>
                <a:cubicBezTo>
                  <a:pt x="6395" y="307"/>
                  <a:pt x="6458" y="236"/>
                  <a:pt x="6458" y="158"/>
                </a:cubicBezTo>
                <a:cubicBezTo>
                  <a:pt x="6458" y="71"/>
                  <a:pt x="6395" y="0"/>
                  <a:pt x="6308" y="0"/>
                </a:cubicBezTo>
                <a:close/>
              </a:path>
            </a:pathLst>
          </a:custGeom>
          <a:solidFill>
            <a:srgbClr val="3A8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3" name="Google Shape;2623;p71"/>
          <p:cNvSpPr/>
          <p:nvPr/>
        </p:nvSpPr>
        <p:spPr>
          <a:xfrm>
            <a:off x="2858222" y="2451966"/>
            <a:ext cx="208062" cy="23210"/>
          </a:xfrm>
          <a:custGeom>
            <a:avLst/>
            <a:gdLst/>
            <a:ahLst/>
            <a:cxnLst/>
            <a:rect l="l" t="t" r="r" b="b"/>
            <a:pathLst>
              <a:path w="2761" h="308" extrusionOk="0">
                <a:moveTo>
                  <a:pt x="150" y="0"/>
                </a:moveTo>
                <a:cubicBezTo>
                  <a:pt x="63" y="0"/>
                  <a:pt x="0" y="71"/>
                  <a:pt x="0" y="158"/>
                </a:cubicBezTo>
                <a:cubicBezTo>
                  <a:pt x="0" y="236"/>
                  <a:pt x="63" y="307"/>
                  <a:pt x="150" y="307"/>
                </a:cubicBezTo>
                <a:lnTo>
                  <a:pt x="2603" y="307"/>
                </a:lnTo>
                <a:cubicBezTo>
                  <a:pt x="2690" y="307"/>
                  <a:pt x="2761" y="236"/>
                  <a:pt x="2761" y="158"/>
                </a:cubicBezTo>
                <a:cubicBezTo>
                  <a:pt x="2761" y="71"/>
                  <a:pt x="2690" y="0"/>
                  <a:pt x="2603" y="0"/>
                </a:cubicBezTo>
                <a:close/>
              </a:path>
            </a:pathLst>
          </a:custGeom>
          <a:solidFill>
            <a:srgbClr val="0067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4" name="Google Shape;2624;p71"/>
          <p:cNvSpPr/>
          <p:nvPr/>
        </p:nvSpPr>
        <p:spPr>
          <a:xfrm>
            <a:off x="2285044" y="2637500"/>
            <a:ext cx="538806" cy="23135"/>
          </a:xfrm>
          <a:custGeom>
            <a:avLst/>
            <a:gdLst/>
            <a:ahLst/>
            <a:cxnLst/>
            <a:rect l="l" t="t" r="r" b="b"/>
            <a:pathLst>
              <a:path w="7150" h="307" extrusionOk="0">
                <a:moveTo>
                  <a:pt x="158" y="0"/>
                </a:moveTo>
                <a:cubicBezTo>
                  <a:pt x="71" y="0"/>
                  <a:pt x="0" y="71"/>
                  <a:pt x="0" y="150"/>
                </a:cubicBezTo>
                <a:cubicBezTo>
                  <a:pt x="0" y="236"/>
                  <a:pt x="71" y="307"/>
                  <a:pt x="158" y="307"/>
                </a:cubicBezTo>
                <a:lnTo>
                  <a:pt x="6993" y="307"/>
                </a:lnTo>
                <a:cubicBezTo>
                  <a:pt x="7079" y="307"/>
                  <a:pt x="7150" y="236"/>
                  <a:pt x="7150" y="150"/>
                </a:cubicBezTo>
                <a:cubicBezTo>
                  <a:pt x="7150" y="71"/>
                  <a:pt x="7079" y="0"/>
                  <a:pt x="6993" y="0"/>
                </a:cubicBezTo>
                <a:close/>
              </a:path>
            </a:pathLst>
          </a:custGeom>
          <a:solidFill>
            <a:srgbClr val="3A8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5" name="Google Shape;2625;p71"/>
          <p:cNvSpPr/>
          <p:nvPr/>
        </p:nvSpPr>
        <p:spPr>
          <a:xfrm>
            <a:off x="2285044" y="2823034"/>
            <a:ext cx="189750" cy="23135"/>
          </a:xfrm>
          <a:custGeom>
            <a:avLst/>
            <a:gdLst/>
            <a:ahLst/>
            <a:cxnLst/>
            <a:rect l="l" t="t" r="r" b="b"/>
            <a:pathLst>
              <a:path w="2518" h="307" extrusionOk="0">
                <a:moveTo>
                  <a:pt x="158" y="0"/>
                </a:moveTo>
                <a:cubicBezTo>
                  <a:pt x="71" y="0"/>
                  <a:pt x="0" y="71"/>
                  <a:pt x="0" y="157"/>
                </a:cubicBezTo>
                <a:cubicBezTo>
                  <a:pt x="0" y="236"/>
                  <a:pt x="71" y="307"/>
                  <a:pt x="158" y="307"/>
                </a:cubicBezTo>
                <a:lnTo>
                  <a:pt x="2368" y="307"/>
                </a:lnTo>
                <a:cubicBezTo>
                  <a:pt x="2454" y="307"/>
                  <a:pt x="2517" y="236"/>
                  <a:pt x="2517" y="157"/>
                </a:cubicBezTo>
                <a:cubicBezTo>
                  <a:pt x="2517" y="71"/>
                  <a:pt x="2454" y="0"/>
                  <a:pt x="2368" y="0"/>
                </a:cubicBezTo>
                <a:close/>
              </a:path>
            </a:pathLst>
          </a:custGeom>
          <a:solidFill>
            <a:srgbClr val="3A8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p71"/>
          <p:cNvSpPr/>
          <p:nvPr/>
        </p:nvSpPr>
        <p:spPr>
          <a:xfrm>
            <a:off x="2567187" y="2823034"/>
            <a:ext cx="400751" cy="23135"/>
          </a:xfrm>
          <a:custGeom>
            <a:avLst/>
            <a:gdLst/>
            <a:ahLst/>
            <a:cxnLst/>
            <a:rect l="l" t="t" r="r" b="b"/>
            <a:pathLst>
              <a:path w="5318" h="307" extrusionOk="0">
                <a:moveTo>
                  <a:pt x="150" y="0"/>
                </a:moveTo>
                <a:cubicBezTo>
                  <a:pt x="63" y="0"/>
                  <a:pt x="0" y="71"/>
                  <a:pt x="0" y="157"/>
                </a:cubicBezTo>
                <a:cubicBezTo>
                  <a:pt x="0" y="236"/>
                  <a:pt x="63" y="307"/>
                  <a:pt x="150" y="307"/>
                </a:cubicBezTo>
                <a:lnTo>
                  <a:pt x="5168" y="307"/>
                </a:lnTo>
                <a:cubicBezTo>
                  <a:pt x="5246" y="307"/>
                  <a:pt x="5317" y="236"/>
                  <a:pt x="5317" y="157"/>
                </a:cubicBezTo>
                <a:cubicBezTo>
                  <a:pt x="5317" y="71"/>
                  <a:pt x="5246" y="0"/>
                  <a:pt x="5168" y="0"/>
                </a:cubicBezTo>
                <a:close/>
              </a:path>
            </a:pathLst>
          </a:custGeom>
          <a:solidFill>
            <a:srgbClr val="3A8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71"/>
          <p:cNvSpPr/>
          <p:nvPr/>
        </p:nvSpPr>
        <p:spPr>
          <a:xfrm>
            <a:off x="2285044" y="3009095"/>
            <a:ext cx="272116" cy="23210"/>
          </a:xfrm>
          <a:custGeom>
            <a:avLst/>
            <a:gdLst/>
            <a:ahLst/>
            <a:cxnLst/>
            <a:rect l="l" t="t" r="r" b="b"/>
            <a:pathLst>
              <a:path w="3611" h="308" extrusionOk="0">
                <a:moveTo>
                  <a:pt x="158" y="1"/>
                </a:moveTo>
                <a:cubicBezTo>
                  <a:pt x="71" y="1"/>
                  <a:pt x="0" y="71"/>
                  <a:pt x="0" y="150"/>
                </a:cubicBezTo>
                <a:cubicBezTo>
                  <a:pt x="0" y="237"/>
                  <a:pt x="71" y="307"/>
                  <a:pt x="158" y="307"/>
                </a:cubicBezTo>
                <a:lnTo>
                  <a:pt x="3453" y="307"/>
                </a:lnTo>
                <a:cubicBezTo>
                  <a:pt x="3540" y="300"/>
                  <a:pt x="3611" y="237"/>
                  <a:pt x="3611" y="150"/>
                </a:cubicBezTo>
                <a:cubicBezTo>
                  <a:pt x="3611" y="71"/>
                  <a:pt x="3540" y="1"/>
                  <a:pt x="3453" y="1"/>
                </a:cubicBezTo>
                <a:close/>
              </a:path>
            </a:pathLst>
          </a:custGeom>
          <a:solidFill>
            <a:srgbClr val="3A8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71"/>
          <p:cNvSpPr/>
          <p:nvPr/>
        </p:nvSpPr>
        <p:spPr>
          <a:xfrm>
            <a:off x="2648951" y="3009095"/>
            <a:ext cx="479575" cy="23210"/>
          </a:xfrm>
          <a:custGeom>
            <a:avLst/>
            <a:gdLst/>
            <a:ahLst/>
            <a:cxnLst/>
            <a:rect l="l" t="t" r="r" b="b"/>
            <a:pathLst>
              <a:path w="6364" h="308" extrusionOk="0">
                <a:moveTo>
                  <a:pt x="150" y="1"/>
                </a:moveTo>
                <a:cubicBezTo>
                  <a:pt x="71" y="1"/>
                  <a:pt x="1" y="71"/>
                  <a:pt x="1" y="150"/>
                </a:cubicBezTo>
                <a:cubicBezTo>
                  <a:pt x="1" y="237"/>
                  <a:pt x="71" y="307"/>
                  <a:pt x="150" y="307"/>
                </a:cubicBezTo>
                <a:lnTo>
                  <a:pt x="6206" y="307"/>
                </a:lnTo>
                <a:cubicBezTo>
                  <a:pt x="6293" y="307"/>
                  <a:pt x="6364" y="237"/>
                  <a:pt x="6364" y="150"/>
                </a:cubicBezTo>
                <a:cubicBezTo>
                  <a:pt x="6364" y="71"/>
                  <a:pt x="6293" y="1"/>
                  <a:pt x="6206" y="1"/>
                </a:cubicBezTo>
                <a:close/>
              </a:path>
            </a:pathLst>
          </a:custGeom>
          <a:solidFill>
            <a:srgbClr val="3A8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71"/>
          <p:cNvSpPr/>
          <p:nvPr/>
        </p:nvSpPr>
        <p:spPr>
          <a:xfrm>
            <a:off x="2285044" y="3194026"/>
            <a:ext cx="703010" cy="23210"/>
          </a:xfrm>
          <a:custGeom>
            <a:avLst/>
            <a:gdLst/>
            <a:ahLst/>
            <a:cxnLst/>
            <a:rect l="l" t="t" r="r" b="b"/>
            <a:pathLst>
              <a:path w="9329" h="308" extrusionOk="0">
                <a:moveTo>
                  <a:pt x="158" y="1"/>
                </a:moveTo>
                <a:cubicBezTo>
                  <a:pt x="71" y="1"/>
                  <a:pt x="0" y="71"/>
                  <a:pt x="0" y="158"/>
                </a:cubicBezTo>
                <a:cubicBezTo>
                  <a:pt x="0" y="237"/>
                  <a:pt x="71" y="307"/>
                  <a:pt x="158" y="307"/>
                </a:cubicBezTo>
                <a:lnTo>
                  <a:pt x="9171" y="307"/>
                </a:lnTo>
                <a:cubicBezTo>
                  <a:pt x="9258" y="307"/>
                  <a:pt x="9329" y="237"/>
                  <a:pt x="9329" y="158"/>
                </a:cubicBezTo>
                <a:cubicBezTo>
                  <a:pt x="9329" y="71"/>
                  <a:pt x="9258" y="1"/>
                  <a:pt x="9171" y="1"/>
                </a:cubicBezTo>
                <a:close/>
              </a:path>
            </a:pathLst>
          </a:custGeom>
          <a:solidFill>
            <a:srgbClr val="3A8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0" name="Google Shape;2630;p71"/>
          <p:cNvSpPr/>
          <p:nvPr/>
        </p:nvSpPr>
        <p:spPr>
          <a:xfrm>
            <a:off x="2285044" y="3379560"/>
            <a:ext cx="493818" cy="23210"/>
          </a:xfrm>
          <a:custGeom>
            <a:avLst/>
            <a:gdLst/>
            <a:ahLst/>
            <a:cxnLst/>
            <a:rect l="l" t="t" r="r" b="b"/>
            <a:pathLst>
              <a:path w="6553" h="308" extrusionOk="0">
                <a:moveTo>
                  <a:pt x="158" y="0"/>
                </a:moveTo>
                <a:cubicBezTo>
                  <a:pt x="71" y="0"/>
                  <a:pt x="0" y="71"/>
                  <a:pt x="0" y="150"/>
                </a:cubicBezTo>
                <a:cubicBezTo>
                  <a:pt x="0" y="236"/>
                  <a:pt x="71" y="307"/>
                  <a:pt x="158" y="307"/>
                </a:cubicBezTo>
                <a:lnTo>
                  <a:pt x="6403" y="307"/>
                </a:lnTo>
                <a:cubicBezTo>
                  <a:pt x="6481" y="307"/>
                  <a:pt x="6552" y="236"/>
                  <a:pt x="6552" y="150"/>
                </a:cubicBezTo>
                <a:cubicBezTo>
                  <a:pt x="6552" y="71"/>
                  <a:pt x="6481" y="0"/>
                  <a:pt x="6403" y="0"/>
                </a:cubicBezTo>
                <a:close/>
              </a:path>
            </a:pathLst>
          </a:custGeom>
          <a:solidFill>
            <a:srgbClr val="3A8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p71"/>
          <p:cNvSpPr/>
          <p:nvPr/>
        </p:nvSpPr>
        <p:spPr>
          <a:xfrm>
            <a:off x="2870053" y="3380163"/>
            <a:ext cx="180255" cy="22607"/>
          </a:xfrm>
          <a:custGeom>
            <a:avLst/>
            <a:gdLst/>
            <a:ahLst/>
            <a:cxnLst/>
            <a:rect l="l" t="t" r="r" b="b"/>
            <a:pathLst>
              <a:path w="2392" h="300" extrusionOk="0">
                <a:moveTo>
                  <a:pt x="150" y="0"/>
                </a:moveTo>
                <a:cubicBezTo>
                  <a:pt x="71" y="0"/>
                  <a:pt x="0" y="63"/>
                  <a:pt x="0" y="142"/>
                </a:cubicBezTo>
                <a:cubicBezTo>
                  <a:pt x="0" y="228"/>
                  <a:pt x="63" y="299"/>
                  <a:pt x="150" y="299"/>
                </a:cubicBezTo>
                <a:lnTo>
                  <a:pt x="2242" y="299"/>
                </a:lnTo>
                <a:cubicBezTo>
                  <a:pt x="2321" y="291"/>
                  <a:pt x="2384" y="228"/>
                  <a:pt x="2391" y="150"/>
                </a:cubicBezTo>
                <a:cubicBezTo>
                  <a:pt x="2391" y="71"/>
                  <a:pt x="2321" y="0"/>
                  <a:pt x="2234" y="0"/>
                </a:cubicBezTo>
                <a:close/>
              </a:path>
            </a:pathLst>
          </a:custGeom>
          <a:solidFill>
            <a:srgbClr val="0067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2" name="Google Shape;2632;p71"/>
          <p:cNvSpPr/>
          <p:nvPr/>
        </p:nvSpPr>
        <p:spPr>
          <a:xfrm>
            <a:off x="2285044" y="3565621"/>
            <a:ext cx="532928" cy="22607"/>
          </a:xfrm>
          <a:custGeom>
            <a:avLst/>
            <a:gdLst/>
            <a:ahLst/>
            <a:cxnLst/>
            <a:rect l="l" t="t" r="r" b="b"/>
            <a:pathLst>
              <a:path w="7072" h="300" extrusionOk="0">
                <a:moveTo>
                  <a:pt x="158" y="1"/>
                </a:moveTo>
                <a:cubicBezTo>
                  <a:pt x="71" y="1"/>
                  <a:pt x="0" y="64"/>
                  <a:pt x="0" y="150"/>
                </a:cubicBezTo>
                <a:cubicBezTo>
                  <a:pt x="0" y="229"/>
                  <a:pt x="71" y="300"/>
                  <a:pt x="158" y="300"/>
                </a:cubicBezTo>
                <a:lnTo>
                  <a:pt x="6922" y="300"/>
                </a:lnTo>
                <a:cubicBezTo>
                  <a:pt x="7000" y="300"/>
                  <a:pt x="7071" y="229"/>
                  <a:pt x="7071" y="150"/>
                </a:cubicBezTo>
                <a:cubicBezTo>
                  <a:pt x="7071" y="64"/>
                  <a:pt x="7000" y="1"/>
                  <a:pt x="6922" y="1"/>
                </a:cubicBezTo>
                <a:close/>
              </a:path>
            </a:pathLst>
          </a:custGeom>
          <a:solidFill>
            <a:srgbClr val="3A8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3" name="Google Shape;2633;p71"/>
          <p:cNvSpPr/>
          <p:nvPr/>
        </p:nvSpPr>
        <p:spPr>
          <a:xfrm>
            <a:off x="2285044" y="3751155"/>
            <a:ext cx="275658" cy="22607"/>
          </a:xfrm>
          <a:custGeom>
            <a:avLst/>
            <a:gdLst/>
            <a:ahLst/>
            <a:cxnLst/>
            <a:rect l="l" t="t" r="r" b="b"/>
            <a:pathLst>
              <a:path w="3658" h="300" extrusionOk="0">
                <a:moveTo>
                  <a:pt x="158" y="1"/>
                </a:moveTo>
                <a:cubicBezTo>
                  <a:pt x="71" y="1"/>
                  <a:pt x="0" y="64"/>
                  <a:pt x="0" y="150"/>
                </a:cubicBezTo>
                <a:cubicBezTo>
                  <a:pt x="0" y="229"/>
                  <a:pt x="71" y="300"/>
                  <a:pt x="158" y="300"/>
                </a:cubicBezTo>
                <a:lnTo>
                  <a:pt x="3500" y="300"/>
                </a:lnTo>
                <a:cubicBezTo>
                  <a:pt x="3587" y="300"/>
                  <a:pt x="3658" y="229"/>
                  <a:pt x="3658" y="150"/>
                </a:cubicBezTo>
                <a:cubicBezTo>
                  <a:pt x="3658" y="64"/>
                  <a:pt x="3587" y="1"/>
                  <a:pt x="3500" y="1"/>
                </a:cubicBezTo>
                <a:close/>
              </a:path>
            </a:pathLst>
          </a:custGeom>
          <a:solidFill>
            <a:srgbClr val="3A8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4" name="Google Shape;2634;p71"/>
          <p:cNvSpPr/>
          <p:nvPr/>
        </p:nvSpPr>
        <p:spPr>
          <a:xfrm>
            <a:off x="2652493" y="3751155"/>
            <a:ext cx="406704" cy="22607"/>
          </a:xfrm>
          <a:custGeom>
            <a:avLst/>
            <a:gdLst/>
            <a:ahLst/>
            <a:cxnLst/>
            <a:rect l="l" t="t" r="r" b="b"/>
            <a:pathLst>
              <a:path w="5397" h="300" extrusionOk="0">
                <a:moveTo>
                  <a:pt x="150" y="1"/>
                </a:moveTo>
                <a:cubicBezTo>
                  <a:pt x="64" y="1"/>
                  <a:pt x="1" y="64"/>
                  <a:pt x="1" y="150"/>
                </a:cubicBezTo>
                <a:cubicBezTo>
                  <a:pt x="1" y="229"/>
                  <a:pt x="64" y="300"/>
                  <a:pt x="150" y="300"/>
                </a:cubicBezTo>
                <a:lnTo>
                  <a:pt x="5247" y="300"/>
                </a:lnTo>
                <a:cubicBezTo>
                  <a:pt x="5333" y="300"/>
                  <a:pt x="5396" y="229"/>
                  <a:pt x="5396" y="150"/>
                </a:cubicBezTo>
                <a:cubicBezTo>
                  <a:pt x="5396" y="64"/>
                  <a:pt x="5333" y="1"/>
                  <a:pt x="5247" y="1"/>
                </a:cubicBezTo>
                <a:close/>
              </a:path>
            </a:pathLst>
          </a:custGeom>
          <a:solidFill>
            <a:srgbClr val="3A8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5" name="Google Shape;2635;p71"/>
          <p:cNvSpPr/>
          <p:nvPr/>
        </p:nvSpPr>
        <p:spPr>
          <a:xfrm>
            <a:off x="2707052" y="2080899"/>
            <a:ext cx="83647" cy="23210"/>
          </a:xfrm>
          <a:custGeom>
            <a:avLst/>
            <a:gdLst/>
            <a:ahLst/>
            <a:cxnLst/>
            <a:rect l="l" t="t" r="r" b="b"/>
            <a:pathLst>
              <a:path w="1110" h="308" extrusionOk="0">
                <a:moveTo>
                  <a:pt x="0" y="1"/>
                </a:moveTo>
                <a:lnTo>
                  <a:pt x="0" y="308"/>
                </a:lnTo>
                <a:lnTo>
                  <a:pt x="960" y="308"/>
                </a:lnTo>
                <a:cubicBezTo>
                  <a:pt x="1047" y="308"/>
                  <a:pt x="1109" y="237"/>
                  <a:pt x="1109" y="150"/>
                </a:cubicBezTo>
                <a:cubicBezTo>
                  <a:pt x="1109" y="72"/>
                  <a:pt x="1047" y="1"/>
                  <a:pt x="960" y="1"/>
                </a:cubicBezTo>
                <a:close/>
              </a:path>
            </a:pathLst>
          </a:custGeom>
          <a:solidFill>
            <a:srgbClr val="0067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2636;p71"/>
          <p:cNvSpPr/>
          <p:nvPr/>
        </p:nvSpPr>
        <p:spPr>
          <a:xfrm>
            <a:off x="2707052" y="2266433"/>
            <a:ext cx="213412" cy="23210"/>
          </a:xfrm>
          <a:custGeom>
            <a:avLst/>
            <a:gdLst/>
            <a:ahLst/>
            <a:cxnLst/>
            <a:rect l="l" t="t" r="r" b="b"/>
            <a:pathLst>
              <a:path w="2832" h="308" extrusionOk="0">
                <a:moveTo>
                  <a:pt x="0" y="1"/>
                </a:moveTo>
                <a:lnTo>
                  <a:pt x="0" y="307"/>
                </a:lnTo>
                <a:lnTo>
                  <a:pt x="2683" y="307"/>
                </a:lnTo>
                <a:cubicBezTo>
                  <a:pt x="2769" y="307"/>
                  <a:pt x="2832" y="237"/>
                  <a:pt x="2832" y="158"/>
                </a:cubicBezTo>
                <a:cubicBezTo>
                  <a:pt x="2832" y="71"/>
                  <a:pt x="2769" y="1"/>
                  <a:pt x="2683" y="1"/>
                </a:cubicBezTo>
                <a:close/>
              </a:path>
            </a:pathLst>
          </a:custGeom>
          <a:solidFill>
            <a:srgbClr val="0067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7" name="Google Shape;2637;p71"/>
          <p:cNvSpPr/>
          <p:nvPr/>
        </p:nvSpPr>
        <p:spPr>
          <a:xfrm>
            <a:off x="2707052" y="2451966"/>
            <a:ext cx="68801" cy="23210"/>
          </a:xfrm>
          <a:custGeom>
            <a:avLst/>
            <a:gdLst/>
            <a:ahLst/>
            <a:cxnLst/>
            <a:rect l="l" t="t" r="r" b="b"/>
            <a:pathLst>
              <a:path w="913" h="308" extrusionOk="0">
                <a:moveTo>
                  <a:pt x="0" y="0"/>
                </a:moveTo>
                <a:lnTo>
                  <a:pt x="0" y="307"/>
                </a:lnTo>
                <a:lnTo>
                  <a:pt x="708" y="307"/>
                </a:lnTo>
                <a:cubicBezTo>
                  <a:pt x="913" y="307"/>
                  <a:pt x="913" y="0"/>
                  <a:pt x="708" y="0"/>
                </a:cubicBezTo>
                <a:close/>
              </a:path>
            </a:pathLst>
          </a:custGeom>
          <a:solidFill>
            <a:srgbClr val="0067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2638;p71"/>
          <p:cNvSpPr/>
          <p:nvPr/>
        </p:nvSpPr>
        <p:spPr>
          <a:xfrm>
            <a:off x="2707052" y="2637500"/>
            <a:ext cx="116804" cy="23135"/>
          </a:xfrm>
          <a:custGeom>
            <a:avLst/>
            <a:gdLst/>
            <a:ahLst/>
            <a:cxnLst/>
            <a:rect l="l" t="t" r="r" b="b"/>
            <a:pathLst>
              <a:path w="1550" h="307" extrusionOk="0">
                <a:moveTo>
                  <a:pt x="0" y="0"/>
                </a:moveTo>
                <a:lnTo>
                  <a:pt x="0" y="307"/>
                </a:lnTo>
                <a:lnTo>
                  <a:pt x="1393" y="307"/>
                </a:lnTo>
                <a:cubicBezTo>
                  <a:pt x="1479" y="307"/>
                  <a:pt x="1550" y="236"/>
                  <a:pt x="1550" y="158"/>
                </a:cubicBezTo>
                <a:cubicBezTo>
                  <a:pt x="1550" y="71"/>
                  <a:pt x="1479" y="0"/>
                  <a:pt x="1393" y="0"/>
                </a:cubicBezTo>
                <a:close/>
              </a:path>
            </a:pathLst>
          </a:custGeom>
          <a:solidFill>
            <a:srgbClr val="0067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2639;p71"/>
          <p:cNvSpPr/>
          <p:nvPr/>
        </p:nvSpPr>
        <p:spPr>
          <a:xfrm>
            <a:off x="2707052" y="2823034"/>
            <a:ext cx="260888" cy="23135"/>
          </a:xfrm>
          <a:custGeom>
            <a:avLst/>
            <a:gdLst/>
            <a:ahLst/>
            <a:cxnLst/>
            <a:rect l="l" t="t" r="r" b="b"/>
            <a:pathLst>
              <a:path w="3462" h="307" extrusionOk="0">
                <a:moveTo>
                  <a:pt x="0" y="0"/>
                </a:moveTo>
                <a:lnTo>
                  <a:pt x="0" y="307"/>
                </a:lnTo>
                <a:lnTo>
                  <a:pt x="3312" y="307"/>
                </a:lnTo>
                <a:cubicBezTo>
                  <a:pt x="3390" y="307"/>
                  <a:pt x="3461" y="236"/>
                  <a:pt x="3461" y="157"/>
                </a:cubicBezTo>
                <a:cubicBezTo>
                  <a:pt x="3461" y="71"/>
                  <a:pt x="3390" y="0"/>
                  <a:pt x="3312" y="0"/>
                </a:cubicBezTo>
                <a:close/>
              </a:path>
            </a:pathLst>
          </a:custGeom>
          <a:solidFill>
            <a:srgbClr val="0067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2640;p71"/>
          <p:cNvSpPr/>
          <p:nvPr/>
        </p:nvSpPr>
        <p:spPr>
          <a:xfrm>
            <a:off x="2707052" y="3008492"/>
            <a:ext cx="425016" cy="23813"/>
          </a:xfrm>
          <a:custGeom>
            <a:avLst/>
            <a:gdLst/>
            <a:ahLst/>
            <a:cxnLst/>
            <a:rect l="l" t="t" r="r" b="b"/>
            <a:pathLst>
              <a:path w="5640" h="316" extrusionOk="0">
                <a:moveTo>
                  <a:pt x="0" y="1"/>
                </a:moveTo>
                <a:lnTo>
                  <a:pt x="0" y="315"/>
                </a:lnTo>
                <a:lnTo>
                  <a:pt x="5435" y="315"/>
                </a:lnTo>
                <a:cubicBezTo>
                  <a:pt x="5640" y="308"/>
                  <a:pt x="5640" y="9"/>
                  <a:pt x="5435" y="9"/>
                </a:cubicBezTo>
                <a:lnTo>
                  <a:pt x="5435" y="1"/>
                </a:lnTo>
                <a:close/>
              </a:path>
            </a:pathLst>
          </a:custGeom>
          <a:solidFill>
            <a:srgbClr val="0067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2641;p71"/>
          <p:cNvSpPr/>
          <p:nvPr/>
        </p:nvSpPr>
        <p:spPr>
          <a:xfrm>
            <a:off x="2706449" y="3194026"/>
            <a:ext cx="284022" cy="23210"/>
          </a:xfrm>
          <a:custGeom>
            <a:avLst/>
            <a:gdLst/>
            <a:ahLst/>
            <a:cxnLst/>
            <a:rect l="l" t="t" r="r" b="b"/>
            <a:pathLst>
              <a:path w="3769" h="308" extrusionOk="0">
                <a:moveTo>
                  <a:pt x="1" y="1"/>
                </a:moveTo>
                <a:lnTo>
                  <a:pt x="1" y="307"/>
                </a:lnTo>
                <a:lnTo>
                  <a:pt x="3579" y="307"/>
                </a:lnTo>
                <a:cubicBezTo>
                  <a:pt x="3768" y="292"/>
                  <a:pt x="3768" y="16"/>
                  <a:pt x="3579" y="1"/>
                </a:cubicBezTo>
                <a:close/>
              </a:path>
            </a:pathLst>
          </a:custGeom>
          <a:solidFill>
            <a:srgbClr val="0067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71"/>
          <p:cNvSpPr/>
          <p:nvPr/>
        </p:nvSpPr>
        <p:spPr>
          <a:xfrm>
            <a:off x="2706449" y="3380163"/>
            <a:ext cx="72419" cy="22607"/>
          </a:xfrm>
          <a:custGeom>
            <a:avLst/>
            <a:gdLst/>
            <a:ahLst/>
            <a:cxnLst/>
            <a:rect l="l" t="t" r="r" b="b"/>
            <a:pathLst>
              <a:path w="961" h="300" extrusionOk="0">
                <a:moveTo>
                  <a:pt x="1" y="0"/>
                </a:moveTo>
                <a:lnTo>
                  <a:pt x="1" y="299"/>
                </a:lnTo>
                <a:lnTo>
                  <a:pt x="811" y="299"/>
                </a:lnTo>
                <a:cubicBezTo>
                  <a:pt x="889" y="299"/>
                  <a:pt x="960" y="228"/>
                  <a:pt x="960" y="142"/>
                </a:cubicBezTo>
                <a:cubicBezTo>
                  <a:pt x="952" y="63"/>
                  <a:pt x="889" y="0"/>
                  <a:pt x="811" y="0"/>
                </a:cubicBezTo>
                <a:close/>
              </a:path>
            </a:pathLst>
          </a:custGeom>
          <a:solidFill>
            <a:srgbClr val="0067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71"/>
          <p:cNvSpPr/>
          <p:nvPr/>
        </p:nvSpPr>
        <p:spPr>
          <a:xfrm>
            <a:off x="2707052" y="3565621"/>
            <a:ext cx="110926" cy="22607"/>
          </a:xfrm>
          <a:custGeom>
            <a:avLst/>
            <a:gdLst/>
            <a:ahLst/>
            <a:cxnLst/>
            <a:rect l="l" t="t" r="r" b="b"/>
            <a:pathLst>
              <a:path w="1472" h="300" extrusionOk="0">
                <a:moveTo>
                  <a:pt x="0" y="1"/>
                </a:moveTo>
                <a:lnTo>
                  <a:pt x="0" y="300"/>
                </a:lnTo>
                <a:lnTo>
                  <a:pt x="1322" y="300"/>
                </a:lnTo>
                <a:cubicBezTo>
                  <a:pt x="1400" y="300"/>
                  <a:pt x="1471" y="229"/>
                  <a:pt x="1471" y="150"/>
                </a:cubicBezTo>
                <a:cubicBezTo>
                  <a:pt x="1471" y="64"/>
                  <a:pt x="1400" y="1"/>
                  <a:pt x="1322" y="1"/>
                </a:cubicBezTo>
                <a:close/>
              </a:path>
            </a:pathLst>
          </a:custGeom>
          <a:solidFill>
            <a:srgbClr val="0067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71"/>
          <p:cNvSpPr/>
          <p:nvPr/>
        </p:nvSpPr>
        <p:spPr>
          <a:xfrm>
            <a:off x="2707052" y="3750552"/>
            <a:ext cx="355085" cy="23210"/>
          </a:xfrm>
          <a:custGeom>
            <a:avLst/>
            <a:gdLst/>
            <a:ahLst/>
            <a:cxnLst/>
            <a:rect l="l" t="t" r="r" b="b"/>
            <a:pathLst>
              <a:path w="4712" h="308" extrusionOk="0">
                <a:moveTo>
                  <a:pt x="0" y="1"/>
                </a:moveTo>
                <a:lnTo>
                  <a:pt x="0" y="308"/>
                </a:lnTo>
                <a:lnTo>
                  <a:pt x="4523" y="308"/>
                </a:lnTo>
                <a:cubicBezTo>
                  <a:pt x="4712" y="292"/>
                  <a:pt x="4712" y="17"/>
                  <a:pt x="4523" y="1"/>
                </a:cubicBezTo>
                <a:close/>
              </a:path>
            </a:pathLst>
          </a:custGeom>
          <a:solidFill>
            <a:srgbClr val="0067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71"/>
          <p:cNvSpPr/>
          <p:nvPr/>
        </p:nvSpPr>
        <p:spPr>
          <a:xfrm>
            <a:off x="2628227" y="1842689"/>
            <a:ext cx="157120" cy="23738"/>
          </a:xfrm>
          <a:custGeom>
            <a:avLst/>
            <a:gdLst/>
            <a:ahLst/>
            <a:cxnLst/>
            <a:rect l="l" t="t" r="r" b="b"/>
            <a:pathLst>
              <a:path w="2085" h="315" extrusionOk="0">
                <a:moveTo>
                  <a:pt x="166" y="0"/>
                </a:moveTo>
                <a:cubicBezTo>
                  <a:pt x="71" y="0"/>
                  <a:pt x="0" y="71"/>
                  <a:pt x="0" y="157"/>
                </a:cubicBezTo>
                <a:cubicBezTo>
                  <a:pt x="0" y="244"/>
                  <a:pt x="71" y="315"/>
                  <a:pt x="166" y="315"/>
                </a:cubicBezTo>
                <a:lnTo>
                  <a:pt x="1920" y="315"/>
                </a:lnTo>
                <a:cubicBezTo>
                  <a:pt x="2014" y="315"/>
                  <a:pt x="2085" y="244"/>
                  <a:pt x="2085" y="157"/>
                </a:cubicBezTo>
                <a:cubicBezTo>
                  <a:pt x="2085" y="71"/>
                  <a:pt x="2014" y="0"/>
                  <a:pt x="19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71"/>
          <p:cNvSpPr/>
          <p:nvPr/>
        </p:nvSpPr>
        <p:spPr>
          <a:xfrm>
            <a:off x="2706449" y="1842614"/>
            <a:ext cx="83044" cy="23813"/>
          </a:xfrm>
          <a:custGeom>
            <a:avLst/>
            <a:gdLst/>
            <a:ahLst/>
            <a:cxnLst/>
            <a:rect l="l" t="t" r="r" b="b"/>
            <a:pathLst>
              <a:path w="1102" h="316" extrusionOk="0">
                <a:moveTo>
                  <a:pt x="889" y="1"/>
                </a:moveTo>
                <a:cubicBezTo>
                  <a:pt x="887" y="1"/>
                  <a:pt x="884" y="1"/>
                  <a:pt x="882" y="1"/>
                </a:cubicBezTo>
                <a:lnTo>
                  <a:pt x="1" y="1"/>
                </a:lnTo>
                <a:lnTo>
                  <a:pt x="1" y="316"/>
                </a:lnTo>
                <a:lnTo>
                  <a:pt x="882" y="316"/>
                </a:lnTo>
                <a:cubicBezTo>
                  <a:pt x="1099" y="316"/>
                  <a:pt x="1102" y="1"/>
                  <a:pt x="88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71"/>
          <p:cNvSpPr/>
          <p:nvPr/>
        </p:nvSpPr>
        <p:spPr>
          <a:xfrm>
            <a:off x="2828756" y="1842614"/>
            <a:ext cx="28334" cy="23888"/>
          </a:xfrm>
          <a:custGeom>
            <a:avLst/>
            <a:gdLst/>
            <a:ahLst/>
            <a:cxnLst/>
            <a:rect l="l" t="t" r="r" b="b"/>
            <a:pathLst>
              <a:path w="376" h="317" extrusionOk="0">
                <a:moveTo>
                  <a:pt x="209" y="1"/>
                </a:moveTo>
                <a:cubicBezTo>
                  <a:pt x="66" y="1"/>
                  <a:pt x="0" y="176"/>
                  <a:pt x="100" y="269"/>
                </a:cubicBezTo>
                <a:cubicBezTo>
                  <a:pt x="134" y="302"/>
                  <a:pt x="175" y="317"/>
                  <a:pt x="215" y="317"/>
                </a:cubicBezTo>
                <a:cubicBezTo>
                  <a:pt x="297" y="317"/>
                  <a:pt x="375" y="254"/>
                  <a:pt x="375" y="158"/>
                </a:cubicBezTo>
                <a:cubicBezTo>
                  <a:pt x="375" y="72"/>
                  <a:pt x="305" y="1"/>
                  <a:pt x="218" y="1"/>
                </a:cubicBezTo>
                <a:cubicBezTo>
                  <a:pt x="215" y="1"/>
                  <a:pt x="212" y="1"/>
                  <a:pt x="20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71"/>
          <p:cNvSpPr/>
          <p:nvPr/>
        </p:nvSpPr>
        <p:spPr>
          <a:xfrm>
            <a:off x="2976761" y="2013980"/>
            <a:ext cx="686959" cy="414692"/>
          </a:xfrm>
          <a:custGeom>
            <a:avLst/>
            <a:gdLst/>
            <a:ahLst/>
            <a:cxnLst/>
            <a:rect l="l" t="t" r="r" b="b"/>
            <a:pathLst>
              <a:path w="9116" h="5503" extrusionOk="0">
                <a:moveTo>
                  <a:pt x="928" y="0"/>
                </a:moveTo>
                <a:cubicBezTo>
                  <a:pt x="417" y="0"/>
                  <a:pt x="0" y="417"/>
                  <a:pt x="0" y="928"/>
                </a:cubicBezTo>
                <a:lnTo>
                  <a:pt x="0" y="3382"/>
                </a:lnTo>
                <a:cubicBezTo>
                  <a:pt x="0" y="3893"/>
                  <a:pt x="417" y="4302"/>
                  <a:pt x="928" y="4302"/>
                </a:cubicBezTo>
                <a:lnTo>
                  <a:pt x="928" y="5270"/>
                </a:lnTo>
                <a:cubicBezTo>
                  <a:pt x="928" y="5407"/>
                  <a:pt x="1036" y="5502"/>
                  <a:pt x="1155" y="5502"/>
                </a:cubicBezTo>
                <a:cubicBezTo>
                  <a:pt x="1200" y="5502"/>
                  <a:pt x="1247" y="5489"/>
                  <a:pt x="1290" y="5459"/>
                </a:cubicBezTo>
                <a:lnTo>
                  <a:pt x="2926" y="4302"/>
                </a:lnTo>
                <a:lnTo>
                  <a:pt x="8196" y="4302"/>
                </a:lnTo>
                <a:cubicBezTo>
                  <a:pt x="8707" y="4302"/>
                  <a:pt x="9116" y="3893"/>
                  <a:pt x="9116" y="3382"/>
                </a:cubicBezTo>
                <a:lnTo>
                  <a:pt x="9116" y="928"/>
                </a:lnTo>
                <a:cubicBezTo>
                  <a:pt x="9116" y="417"/>
                  <a:pt x="8707" y="0"/>
                  <a:pt x="81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71"/>
          <p:cNvSpPr/>
          <p:nvPr/>
        </p:nvSpPr>
        <p:spPr>
          <a:xfrm>
            <a:off x="3321074" y="2013980"/>
            <a:ext cx="342651" cy="324866"/>
          </a:xfrm>
          <a:custGeom>
            <a:avLst/>
            <a:gdLst/>
            <a:ahLst/>
            <a:cxnLst/>
            <a:rect l="l" t="t" r="r" b="b"/>
            <a:pathLst>
              <a:path w="4547" h="4311" extrusionOk="0">
                <a:moveTo>
                  <a:pt x="1" y="0"/>
                </a:moveTo>
                <a:lnTo>
                  <a:pt x="1" y="4310"/>
                </a:lnTo>
                <a:lnTo>
                  <a:pt x="3627" y="4310"/>
                </a:lnTo>
                <a:cubicBezTo>
                  <a:pt x="4138" y="4310"/>
                  <a:pt x="4547" y="3893"/>
                  <a:pt x="4547" y="3382"/>
                </a:cubicBezTo>
                <a:lnTo>
                  <a:pt x="4547" y="928"/>
                </a:lnTo>
                <a:cubicBezTo>
                  <a:pt x="4547" y="417"/>
                  <a:pt x="4138" y="0"/>
                  <a:pt x="362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71"/>
          <p:cNvSpPr/>
          <p:nvPr/>
        </p:nvSpPr>
        <p:spPr>
          <a:xfrm>
            <a:off x="3338256" y="1979014"/>
            <a:ext cx="360435" cy="394195"/>
          </a:xfrm>
          <a:custGeom>
            <a:avLst/>
            <a:gdLst/>
            <a:ahLst/>
            <a:cxnLst/>
            <a:rect l="l" t="t" r="r" b="b"/>
            <a:pathLst>
              <a:path w="4783" h="5231" fill="none" extrusionOk="0">
                <a:moveTo>
                  <a:pt x="1464" y="5230"/>
                </a:moveTo>
                <a:lnTo>
                  <a:pt x="3399" y="5230"/>
                </a:lnTo>
                <a:cubicBezTo>
                  <a:pt x="4162" y="5230"/>
                  <a:pt x="4783" y="4609"/>
                  <a:pt x="4783" y="3846"/>
                </a:cubicBezTo>
                <a:lnTo>
                  <a:pt x="4783" y="1392"/>
                </a:lnTo>
                <a:cubicBezTo>
                  <a:pt x="4783" y="621"/>
                  <a:pt x="4162" y="8"/>
                  <a:pt x="3399" y="0"/>
                </a:cubicBezTo>
                <a:lnTo>
                  <a:pt x="1" y="0"/>
                </a:lnTo>
              </a:path>
            </a:pathLst>
          </a:custGeom>
          <a:noFill/>
          <a:ln w="1775" cap="rnd" cmpd="sng">
            <a:solidFill>
              <a:srgbClr val="00B4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71"/>
          <p:cNvSpPr/>
          <p:nvPr/>
        </p:nvSpPr>
        <p:spPr>
          <a:xfrm>
            <a:off x="3136144" y="2120613"/>
            <a:ext cx="99095" cy="116879"/>
          </a:xfrm>
          <a:custGeom>
            <a:avLst/>
            <a:gdLst/>
            <a:ahLst/>
            <a:cxnLst/>
            <a:rect l="l" t="t" r="r" b="b"/>
            <a:pathLst>
              <a:path w="1315" h="1551" extrusionOk="0">
                <a:moveTo>
                  <a:pt x="1314" y="1"/>
                </a:moveTo>
                <a:lnTo>
                  <a:pt x="1" y="693"/>
                </a:lnTo>
                <a:lnTo>
                  <a:pt x="1" y="858"/>
                </a:lnTo>
                <a:lnTo>
                  <a:pt x="1314" y="1550"/>
                </a:lnTo>
                <a:lnTo>
                  <a:pt x="1314" y="1251"/>
                </a:lnTo>
                <a:cubicBezTo>
                  <a:pt x="1314" y="1228"/>
                  <a:pt x="1306" y="1212"/>
                  <a:pt x="1299" y="1188"/>
                </a:cubicBezTo>
                <a:cubicBezTo>
                  <a:pt x="1283" y="1173"/>
                  <a:pt x="1267" y="1157"/>
                  <a:pt x="1244" y="1141"/>
                </a:cubicBezTo>
                <a:lnTo>
                  <a:pt x="646" y="835"/>
                </a:lnTo>
                <a:cubicBezTo>
                  <a:pt x="591" y="811"/>
                  <a:pt x="528" y="787"/>
                  <a:pt x="473" y="772"/>
                </a:cubicBezTo>
                <a:cubicBezTo>
                  <a:pt x="528" y="764"/>
                  <a:pt x="591" y="740"/>
                  <a:pt x="646" y="717"/>
                </a:cubicBezTo>
                <a:lnTo>
                  <a:pt x="1244" y="402"/>
                </a:lnTo>
                <a:cubicBezTo>
                  <a:pt x="1267" y="394"/>
                  <a:pt x="1283" y="378"/>
                  <a:pt x="1299" y="355"/>
                </a:cubicBezTo>
                <a:cubicBezTo>
                  <a:pt x="1306" y="339"/>
                  <a:pt x="1314" y="315"/>
                  <a:pt x="1314" y="300"/>
                </a:cubicBezTo>
                <a:lnTo>
                  <a:pt x="13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71"/>
          <p:cNvSpPr/>
          <p:nvPr/>
        </p:nvSpPr>
        <p:spPr>
          <a:xfrm>
            <a:off x="3269529" y="2077357"/>
            <a:ext cx="102034" cy="197437"/>
          </a:xfrm>
          <a:custGeom>
            <a:avLst/>
            <a:gdLst/>
            <a:ahLst/>
            <a:cxnLst/>
            <a:rect l="l" t="t" r="r" b="b"/>
            <a:pathLst>
              <a:path w="1354" h="2620" extrusionOk="0">
                <a:moveTo>
                  <a:pt x="1172" y="1"/>
                </a:moveTo>
                <a:cubicBezTo>
                  <a:pt x="1078" y="1"/>
                  <a:pt x="999" y="56"/>
                  <a:pt x="968" y="150"/>
                </a:cubicBezTo>
                <a:lnTo>
                  <a:pt x="1" y="2620"/>
                </a:lnTo>
                <a:lnTo>
                  <a:pt x="174" y="2620"/>
                </a:lnTo>
                <a:cubicBezTo>
                  <a:pt x="221" y="2620"/>
                  <a:pt x="260" y="2612"/>
                  <a:pt x="299" y="2588"/>
                </a:cubicBezTo>
                <a:cubicBezTo>
                  <a:pt x="339" y="2557"/>
                  <a:pt x="370" y="2518"/>
                  <a:pt x="394" y="2470"/>
                </a:cubicBezTo>
                <a:lnTo>
                  <a:pt x="135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71"/>
          <p:cNvSpPr/>
          <p:nvPr/>
        </p:nvSpPr>
        <p:spPr>
          <a:xfrm>
            <a:off x="3405250" y="2120613"/>
            <a:ext cx="99095" cy="116277"/>
          </a:xfrm>
          <a:custGeom>
            <a:avLst/>
            <a:gdLst/>
            <a:ahLst/>
            <a:cxnLst/>
            <a:rect l="l" t="t" r="r" b="b"/>
            <a:pathLst>
              <a:path w="1315" h="1543" extrusionOk="0">
                <a:moveTo>
                  <a:pt x="1" y="1"/>
                </a:moveTo>
                <a:lnTo>
                  <a:pt x="1" y="300"/>
                </a:lnTo>
                <a:cubicBezTo>
                  <a:pt x="1" y="315"/>
                  <a:pt x="9" y="339"/>
                  <a:pt x="24" y="355"/>
                </a:cubicBezTo>
                <a:cubicBezTo>
                  <a:pt x="32" y="378"/>
                  <a:pt x="56" y="394"/>
                  <a:pt x="71" y="402"/>
                </a:cubicBezTo>
                <a:lnTo>
                  <a:pt x="677" y="709"/>
                </a:lnTo>
                <a:cubicBezTo>
                  <a:pt x="732" y="740"/>
                  <a:pt x="787" y="756"/>
                  <a:pt x="850" y="772"/>
                </a:cubicBezTo>
                <a:cubicBezTo>
                  <a:pt x="787" y="787"/>
                  <a:pt x="732" y="803"/>
                  <a:pt x="677" y="835"/>
                </a:cubicBezTo>
                <a:lnTo>
                  <a:pt x="71" y="1141"/>
                </a:lnTo>
                <a:cubicBezTo>
                  <a:pt x="56" y="1149"/>
                  <a:pt x="32" y="1165"/>
                  <a:pt x="24" y="1188"/>
                </a:cubicBezTo>
                <a:cubicBezTo>
                  <a:pt x="9" y="1204"/>
                  <a:pt x="1" y="1228"/>
                  <a:pt x="1" y="1251"/>
                </a:cubicBezTo>
                <a:lnTo>
                  <a:pt x="1" y="1542"/>
                </a:lnTo>
                <a:lnTo>
                  <a:pt x="1314" y="858"/>
                </a:lnTo>
                <a:lnTo>
                  <a:pt x="1314" y="693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2654;p71"/>
          <p:cNvSpPr/>
          <p:nvPr/>
        </p:nvSpPr>
        <p:spPr>
          <a:xfrm>
            <a:off x="3405250" y="2120613"/>
            <a:ext cx="99095" cy="116277"/>
          </a:xfrm>
          <a:custGeom>
            <a:avLst/>
            <a:gdLst/>
            <a:ahLst/>
            <a:cxnLst/>
            <a:rect l="l" t="t" r="r" b="b"/>
            <a:pathLst>
              <a:path w="1315" h="1543" extrusionOk="0">
                <a:moveTo>
                  <a:pt x="1" y="1"/>
                </a:moveTo>
                <a:lnTo>
                  <a:pt x="1" y="300"/>
                </a:lnTo>
                <a:cubicBezTo>
                  <a:pt x="1" y="315"/>
                  <a:pt x="9" y="339"/>
                  <a:pt x="24" y="355"/>
                </a:cubicBezTo>
                <a:cubicBezTo>
                  <a:pt x="32" y="378"/>
                  <a:pt x="56" y="394"/>
                  <a:pt x="71" y="402"/>
                </a:cubicBezTo>
                <a:lnTo>
                  <a:pt x="677" y="709"/>
                </a:lnTo>
                <a:cubicBezTo>
                  <a:pt x="732" y="740"/>
                  <a:pt x="787" y="756"/>
                  <a:pt x="850" y="772"/>
                </a:cubicBezTo>
                <a:cubicBezTo>
                  <a:pt x="787" y="787"/>
                  <a:pt x="732" y="803"/>
                  <a:pt x="677" y="835"/>
                </a:cubicBezTo>
                <a:lnTo>
                  <a:pt x="71" y="1141"/>
                </a:lnTo>
                <a:cubicBezTo>
                  <a:pt x="56" y="1149"/>
                  <a:pt x="32" y="1165"/>
                  <a:pt x="24" y="1188"/>
                </a:cubicBezTo>
                <a:cubicBezTo>
                  <a:pt x="9" y="1204"/>
                  <a:pt x="1" y="1228"/>
                  <a:pt x="1" y="1251"/>
                </a:cubicBezTo>
                <a:lnTo>
                  <a:pt x="1" y="1542"/>
                </a:lnTo>
                <a:lnTo>
                  <a:pt x="1314" y="858"/>
                </a:lnTo>
                <a:lnTo>
                  <a:pt x="1314" y="693"/>
                </a:lnTo>
                <a:lnTo>
                  <a:pt x="1" y="1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p71"/>
          <p:cNvSpPr/>
          <p:nvPr/>
        </p:nvSpPr>
        <p:spPr>
          <a:xfrm>
            <a:off x="3319944" y="2077357"/>
            <a:ext cx="51017" cy="131047"/>
          </a:xfrm>
          <a:custGeom>
            <a:avLst/>
            <a:gdLst/>
            <a:ahLst/>
            <a:cxnLst/>
            <a:rect l="l" t="t" r="r" b="b"/>
            <a:pathLst>
              <a:path w="677" h="1739" extrusionOk="0">
                <a:moveTo>
                  <a:pt x="503" y="1"/>
                </a:moveTo>
                <a:cubicBezTo>
                  <a:pt x="409" y="1"/>
                  <a:pt x="323" y="56"/>
                  <a:pt x="291" y="150"/>
                </a:cubicBezTo>
                <a:lnTo>
                  <a:pt x="299" y="150"/>
                </a:lnTo>
                <a:lnTo>
                  <a:pt x="0" y="897"/>
                </a:lnTo>
                <a:lnTo>
                  <a:pt x="0" y="1739"/>
                </a:lnTo>
                <a:lnTo>
                  <a:pt x="676" y="1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6" name="Google Shape;2656;p71"/>
          <p:cNvSpPr/>
          <p:nvPr/>
        </p:nvSpPr>
        <p:spPr>
          <a:xfrm>
            <a:off x="3322280" y="1963565"/>
            <a:ext cx="31499" cy="31499"/>
          </a:xfrm>
          <a:custGeom>
            <a:avLst/>
            <a:gdLst/>
            <a:ahLst/>
            <a:cxnLst/>
            <a:rect l="l" t="t" r="r" b="b"/>
            <a:pathLst>
              <a:path w="418" h="418" extrusionOk="0">
                <a:moveTo>
                  <a:pt x="213" y="1"/>
                </a:moveTo>
                <a:cubicBezTo>
                  <a:pt x="95" y="1"/>
                  <a:pt x="1" y="95"/>
                  <a:pt x="1" y="205"/>
                </a:cubicBezTo>
                <a:cubicBezTo>
                  <a:pt x="1" y="323"/>
                  <a:pt x="95" y="417"/>
                  <a:pt x="213" y="417"/>
                </a:cubicBezTo>
                <a:cubicBezTo>
                  <a:pt x="323" y="417"/>
                  <a:pt x="417" y="323"/>
                  <a:pt x="417" y="205"/>
                </a:cubicBezTo>
                <a:cubicBezTo>
                  <a:pt x="417" y="95"/>
                  <a:pt x="323" y="1"/>
                  <a:pt x="213" y="1"/>
                </a:cubicBezTo>
                <a:close/>
              </a:path>
            </a:pathLst>
          </a:custGeom>
          <a:solidFill>
            <a:srgbClr val="29C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2657;p71"/>
          <p:cNvSpPr/>
          <p:nvPr/>
        </p:nvSpPr>
        <p:spPr>
          <a:xfrm>
            <a:off x="3450314" y="1967710"/>
            <a:ext cx="23813" cy="23210"/>
          </a:xfrm>
          <a:custGeom>
            <a:avLst/>
            <a:gdLst/>
            <a:ahLst/>
            <a:cxnLst/>
            <a:rect l="l" t="t" r="r" b="b"/>
            <a:pathLst>
              <a:path w="316" h="308" extrusionOk="0">
                <a:moveTo>
                  <a:pt x="158" y="1"/>
                </a:moveTo>
                <a:cubicBezTo>
                  <a:pt x="71" y="1"/>
                  <a:pt x="0" y="71"/>
                  <a:pt x="0" y="150"/>
                </a:cubicBezTo>
                <a:cubicBezTo>
                  <a:pt x="0" y="237"/>
                  <a:pt x="71" y="307"/>
                  <a:pt x="158" y="307"/>
                </a:cubicBezTo>
                <a:cubicBezTo>
                  <a:pt x="244" y="307"/>
                  <a:pt x="315" y="237"/>
                  <a:pt x="315" y="150"/>
                </a:cubicBezTo>
                <a:cubicBezTo>
                  <a:pt x="315" y="71"/>
                  <a:pt x="244" y="1"/>
                  <a:pt x="158" y="1"/>
                </a:cubicBezTo>
                <a:close/>
              </a:path>
            </a:pathLst>
          </a:custGeom>
          <a:solidFill>
            <a:srgbClr val="29C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2658;p71"/>
          <p:cNvSpPr/>
          <p:nvPr/>
        </p:nvSpPr>
        <p:spPr>
          <a:xfrm>
            <a:off x="3660112" y="2326871"/>
            <a:ext cx="23210" cy="23813"/>
          </a:xfrm>
          <a:custGeom>
            <a:avLst/>
            <a:gdLst/>
            <a:ahLst/>
            <a:cxnLst/>
            <a:rect l="l" t="t" r="r" b="b"/>
            <a:pathLst>
              <a:path w="308" h="316" extrusionOk="0">
                <a:moveTo>
                  <a:pt x="150" y="1"/>
                </a:moveTo>
                <a:cubicBezTo>
                  <a:pt x="64" y="1"/>
                  <a:pt x="1" y="72"/>
                  <a:pt x="1" y="158"/>
                </a:cubicBezTo>
                <a:cubicBezTo>
                  <a:pt x="1" y="245"/>
                  <a:pt x="64" y="316"/>
                  <a:pt x="150" y="316"/>
                </a:cubicBezTo>
                <a:cubicBezTo>
                  <a:pt x="237" y="316"/>
                  <a:pt x="307" y="245"/>
                  <a:pt x="307" y="158"/>
                </a:cubicBezTo>
                <a:cubicBezTo>
                  <a:pt x="307" y="72"/>
                  <a:pt x="237" y="1"/>
                  <a:pt x="150" y="1"/>
                </a:cubicBezTo>
                <a:close/>
              </a:path>
            </a:pathLst>
          </a:custGeom>
          <a:solidFill>
            <a:srgbClr val="29C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71"/>
          <p:cNvSpPr/>
          <p:nvPr/>
        </p:nvSpPr>
        <p:spPr>
          <a:xfrm>
            <a:off x="1807874" y="3050618"/>
            <a:ext cx="687034" cy="414316"/>
          </a:xfrm>
          <a:custGeom>
            <a:avLst/>
            <a:gdLst/>
            <a:ahLst/>
            <a:cxnLst/>
            <a:rect l="l" t="t" r="r" b="b"/>
            <a:pathLst>
              <a:path w="9117" h="5498" extrusionOk="0">
                <a:moveTo>
                  <a:pt x="921" y="0"/>
                </a:moveTo>
                <a:cubicBezTo>
                  <a:pt x="410" y="0"/>
                  <a:pt x="1" y="409"/>
                  <a:pt x="1" y="920"/>
                </a:cubicBezTo>
                <a:lnTo>
                  <a:pt x="1" y="3382"/>
                </a:lnTo>
                <a:cubicBezTo>
                  <a:pt x="1" y="3886"/>
                  <a:pt x="410" y="4302"/>
                  <a:pt x="921" y="4302"/>
                </a:cubicBezTo>
                <a:lnTo>
                  <a:pt x="6191" y="4302"/>
                </a:lnTo>
                <a:lnTo>
                  <a:pt x="7827" y="5459"/>
                </a:lnTo>
                <a:cubicBezTo>
                  <a:pt x="7866" y="5486"/>
                  <a:pt x="7910" y="5498"/>
                  <a:pt x="7953" y="5498"/>
                </a:cubicBezTo>
                <a:cubicBezTo>
                  <a:pt x="8074" y="5498"/>
                  <a:pt x="8189" y="5403"/>
                  <a:pt x="8189" y="5270"/>
                </a:cubicBezTo>
                <a:lnTo>
                  <a:pt x="8189" y="4302"/>
                </a:lnTo>
                <a:cubicBezTo>
                  <a:pt x="8700" y="4302"/>
                  <a:pt x="9117" y="3886"/>
                  <a:pt x="9117" y="3374"/>
                </a:cubicBezTo>
                <a:lnTo>
                  <a:pt x="9117" y="920"/>
                </a:lnTo>
                <a:cubicBezTo>
                  <a:pt x="9109" y="409"/>
                  <a:pt x="8700" y="0"/>
                  <a:pt x="8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71"/>
          <p:cNvSpPr/>
          <p:nvPr/>
        </p:nvSpPr>
        <p:spPr>
          <a:xfrm>
            <a:off x="2151057" y="3050618"/>
            <a:ext cx="343856" cy="414316"/>
          </a:xfrm>
          <a:custGeom>
            <a:avLst/>
            <a:gdLst/>
            <a:ahLst/>
            <a:cxnLst/>
            <a:rect l="l" t="t" r="r" b="b"/>
            <a:pathLst>
              <a:path w="4563" h="5498" extrusionOk="0">
                <a:moveTo>
                  <a:pt x="1" y="0"/>
                </a:moveTo>
                <a:lnTo>
                  <a:pt x="1" y="4302"/>
                </a:lnTo>
                <a:lnTo>
                  <a:pt x="1629" y="4302"/>
                </a:lnTo>
                <a:lnTo>
                  <a:pt x="3273" y="5459"/>
                </a:lnTo>
                <a:cubicBezTo>
                  <a:pt x="3312" y="5486"/>
                  <a:pt x="3356" y="5498"/>
                  <a:pt x="3399" y="5498"/>
                </a:cubicBezTo>
                <a:cubicBezTo>
                  <a:pt x="3520" y="5498"/>
                  <a:pt x="3635" y="5403"/>
                  <a:pt x="3635" y="5270"/>
                </a:cubicBezTo>
                <a:lnTo>
                  <a:pt x="3635" y="4302"/>
                </a:lnTo>
                <a:cubicBezTo>
                  <a:pt x="4146" y="4302"/>
                  <a:pt x="4563" y="3886"/>
                  <a:pt x="4563" y="3374"/>
                </a:cubicBezTo>
                <a:lnTo>
                  <a:pt x="4563" y="920"/>
                </a:lnTo>
                <a:cubicBezTo>
                  <a:pt x="4555" y="409"/>
                  <a:pt x="4146" y="0"/>
                  <a:pt x="36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1" name="Google Shape;2661;p71"/>
          <p:cNvSpPr/>
          <p:nvPr/>
        </p:nvSpPr>
        <p:spPr>
          <a:xfrm>
            <a:off x="1772907" y="3016254"/>
            <a:ext cx="644985" cy="393592"/>
          </a:xfrm>
          <a:custGeom>
            <a:avLst/>
            <a:gdLst/>
            <a:ahLst/>
            <a:cxnLst/>
            <a:rect l="l" t="t" r="r" b="b"/>
            <a:pathLst>
              <a:path w="8559" h="5223" fill="none" extrusionOk="0">
                <a:moveTo>
                  <a:pt x="3312" y="5222"/>
                </a:moveTo>
                <a:lnTo>
                  <a:pt x="1385" y="5222"/>
                </a:lnTo>
                <a:cubicBezTo>
                  <a:pt x="622" y="5222"/>
                  <a:pt x="1" y="4601"/>
                  <a:pt x="1" y="3838"/>
                </a:cubicBezTo>
                <a:lnTo>
                  <a:pt x="1" y="1384"/>
                </a:lnTo>
                <a:cubicBezTo>
                  <a:pt x="1" y="614"/>
                  <a:pt x="622" y="0"/>
                  <a:pt x="1385" y="0"/>
                </a:cubicBezTo>
                <a:lnTo>
                  <a:pt x="8558" y="0"/>
                </a:lnTo>
              </a:path>
            </a:pathLst>
          </a:custGeom>
          <a:noFill/>
          <a:ln w="1775" cap="rnd" cmpd="sng">
            <a:solidFill>
              <a:srgbClr val="29C3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71"/>
          <p:cNvSpPr/>
          <p:nvPr/>
        </p:nvSpPr>
        <p:spPr>
          <a:xfrm>
            <a:off x="1900339" y="3144214"/>
            <a:ext cx="70082" cy="146043"/>
          </a:xfrm>
          <a:custGeom>
            <a:avLst/>
            <a:gdLst/>
            <a:ahLst/>
            <a:cxnLst/>
            <a:rect l="l" t="t" r="r" b="b"/>
            <a:pathLst>
              <a:path w="930" h="1938" extrusionOk="0">
                <a:moveTo>
                  <a:pt x="536" y="1"/>
                </a:moveTo>
                <a:lnTo>
                  <a:pt x="536" y="1244"/>
                </a:lnTo>
                <a:cubicBezTo>
                  <a:pt x="536" y="1299"/>
                  <a:pt x="528" y="1362"/>
                  <a:pt x="512" y="1417"/>
                </a:cubicBezTo>
                <a:cubicBezTo>
                  <a:pt x="504" y="1456"/>
                  <a:pt x="489" y="1495"/>
                  <a:pt x="465" y="1535"/>
                </a:cubicBezTo>
                <a:cubicBezTo>
                  <a:pt x="441" y="1558"/>
                  <a:pt x="410" y="1582"/>
                  <a:pt x="371" y="1598"/>
                </a:cubicBezTo>
                <a:cubicBezTo>
                  <a:pt x="331" y="1613"/>
                  <a:pt x="292" y="1621"/>
                  <a:pt x="253" y="1621"/>
                </a:cubicBezTo>
                <a:cubicBezTo>
                  <a:pt x="221" y="1621"/>
                  <a:pt x="190" y="1613"/>
                  <a:pt x="166" y="1613"/>
                </a:cubicBezTo>
                <a:cubicBezTo>
                  <a:pt x="143" y="1605"/>
                  <a:pt x="127" y="1598"/>
                  <a:pt x="103" y="1598"/>
                </a:cubicBezTo>
                <a:cubicBezTo>
                  <a:pt x="87" y="1598"/>
                  <a:pt x="64" y="1605"/>
                  <a:pt x="48" y="1621"/>
                </a:cubicBezTo>
                <a:cubicBezTo>
                  <a:pt x="32" y="1637"/>
                  <a:pt x="25" y="1653"/>
                  <a:pt x="17" y="1668"/>
                </a:cubicBezTo>
                <a:cubicBezTo>
                  <a:pt x="17" y="1708"/>
                  <a:pt x="17" y="1747"/>
                  <a:pt x="9" y="1786"/>
                </a:cubicBezTo>
                <a:cubicBezTo>
                  <a:pt x="9" y="1826"/>
                  <a:pt x="1" y="1865"/>
                  <a:pt x="1" y="1904"/>
                </a:cubicBezTo>
                <a:cubicBezTo>
                  <a:pt x="48" y="1912"/>
                  <a:pt x="95" y="1920"/>
                  <a:pt x="150" y="1928"/>
                </a:cubicBezTo>
                <a:cubicBezTo>
                  <a:pt x="198" y="1936"/>
                  <a:pt x="245" y="1936"/>
                  <a:pt x="292" y="1936"/>
                </a:cubicBezTo>
                <a:cubicBezTo>
                  <a:pt x="304" y="1937"/>
                  <a:pt x="317" y="1937"/>
                  <a:pt x="329" y="1937"/>
                </a:cubicBezTo>
                <a:cubicBezTo>
                  <a:pt x="411" y="1937"/>
                  <a:pt x="492" y="1916"/>
                  <a:pt x="567" y="1889"/>
                </a:cubicBezTo>
                <a:cubicBezTo>
                  <a:pt x="646" y="1857"/>
                  <a:pt x="717" y="1810"/>
                  <a:pt x="764" y="1747"/>
                </a:cubicBezTo>
                <a:cubicBezTo>
                  <a:pt x="819" y="1676"/>
                  <a:pt x="858" y="1605"/>
                  <a:pt x="882" y="1527"/>
                </a:cubicBezTo>
                <a:cubicBezTo>
                  <a:pt x="913" y="1424"/>
                  <a:pt x="929" y="1330"/>
                  <a:pt x="929" y="1228"/>
                </a:cubicBezTo>
                <a:lnTo>
                  <a:pt x="92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3" name="Google Shape;2663;p71"/>
          <p:cNvSpPr/>
          <p:nvPr/>
        </p:nvSpPr>
        <p:spPr>
          <a:xfrm>
            <a:off x="1991070" y="3144214"/>
            <a:ext cx="142878" cy="144159"/>
          </a:xfrm>
          <a:custGeom>
            <a:avLst/>
            <a:gdLst/>
            <a:ahLst/>
            <a:cxnLst/>
            <a:rect l="l" t="t" r="r" b="b"/>
            <a:pathLst>
              <a:path w="1896" h="1913" extrusionOk="0">
                <a:moveTo>
                  <a:pt x="952" y="363"/>
                </a:moveTo>
                <a:cubicBezTo>
                  <a:pt x="960" y="410"/>
                  <a:pt x="976" y="457"/>
                  <a:pt x="991" y="496"/>
                </a:cubicBezTo>
                <a:cubicBezTo>
                  <a:pt x="1007" y="536"/>
                  <a:pt x="1015" y="575"/>
                  <a:pt x="1031" y="607"/>
                </a:cubicBezTo>
                <a:lnTo>
                  <a:pt x="1235" y="1189"/>
                </a:lnTo>
                <a:lnTo>
                  <a:pt x="669" y="1189"/>
                </a:lnTo>
                <a:lnTo>
                  <a:pt x="873" y="607"/>
                </a:lnTo>
                <a:cubicBezTo>
                  <a:pt x="881" y="575"/>
                  <a:pt x="897" y="536"/>
                  <a:pt x="913" y="496"/>
                </a:cubicBezTo>
                <a:cubicBezTo>
                  <a:pt x="928" y="457"/>
                  <a:pt x="936" y="410"/>
                  <a:pt x="952" y="363"/>
                </a:cubicBezTo>
                <a:close/>
                <a:moveTo>
                  <a:pt x="748" y="1"/>
                </a:moveTo>
                <a:lnTo>
                  <a:pt x="0" y="1912"/>
                </a:lnTo>
                <a:lnTo>
                  <a:pt x="307" y="1912"/>
                </a:lnTo>
                <a:cubicBezTo>
                  <a:pt x="339" y="1912"/>
                  <a:pt x="370" y="1904"/>
                  <a:pt x="394" y="1889"/>
                </a:cubicBezTo>
                <a:cubicBezTo>
                  <a:pt x="409" y="1873"/>
                  <a:pt x="425" y="1849"/>
                  <a:pt x="441" y="1826"/>
                </a:cubicBezTo>
                <a:lnTo>
                  <a:pt x="567" y="1464"/>
                </a:lnTo>
                <a:lnTo>
                  <a:pt x="1330" y="1464"/>
                </a:lnTo>
                <a:lnTo>
                  <a:pt x="1455" y="1826"/>
                </a:lnTo>
                <a:cubicBezTo>
                  <a:pt x="1471" y="1849"/>
                  <a:pt x="1487" y="1873"/>
                  <a:pt x="1503" y="1889"/>
                </a:cubicBezTo>
                <a:cubicBezTo>
                  <a:pt x="1526" y="1904"/>
                  <a:pt x="1558" y="1912"/>
                  <a:pt x="1589" y="1912"/>
                </a:cubicBezTo>
                <a:lnTo>
                  <a:pt x="1896" y="1912"/>
                </a:lnTo>
                <a:lnTo>
                  <a:pt x="114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4" name="Google Shape;2664;p71"/>
          <p:cNvSpPr/>
          <p:nvPr/>
        </p:nvSpPr>
        <p:spPr>
          <a:xfrm>
            <a:off x="2130936" y="3144214"/>
            <a:ext cx="142953" cy="144159"/>
          </a:xfrm>
          <a:custGeom>
            <a:avLst/>
            <a:gdLst/>
            <a:ahLst/>
            <a:cxnLst/>
            <a:rect l="l" t="t" r="r" b="b"/>
            <a:pathLst>
              <a:path w="1897" h="1913" extrusionOk="0">
                <a:moveTo>
                  <a:pt x="1" y="1"/>
                </a:moveTo>
                <a:lnTo>
                  <a:pt x="771" y="1912"/>
                </a:lnTo>
                <a:lnTo>
                  <a:pt x="1125" y="1912"/>
                </a:lnTo>
                <a:lnTo>
                  <a:pt x="1896" y="1"/>
                </a:lnTo>
                <a:lnTo>
                  <a:pt x="1574" y="1"/>
                </a:lnTo>
                <a:cubicBezTo>
                  <a:pt x="1550" y="1"/>
                  <a:pt x="1518" y="9"/>
                  <a:pt x="1495" y="32"/>
                </a:cubicBezTo>
                <a:cubicBezTo>
                  <a:pt x="1471" y="48"/>
                  <a:pt x="1456" y="64"/>
                  <a:pt x="1448" y="87"/>
                </a:cubicBezTo>
                <a:lnTo>
                  <a:pt x="1039" y="1189"/>
                </a:lnTo>
                <a:cubicBezTo>
                  <a:pt x="1015" y="1236"/>
                  <a:pt x="1007" y="1283"/>
                  <a:pt x="992" y="1322"/>
                </a:cubicBezTo>
                <a:cubicBezTo>
                  <a:pt x="976" y="1377"/>
                  <a:pt x="968" y="1424"/>
                  <a:pt x="952" y="1480"/>
                </a:cubicBezTo>
                <a:cubicBezTo>
                  <a:pt x="944" y="1424"/>
                  <a:pt x="929" y="1377"/>
                  <a:pt x="913" y="1322"/>
                </a:cubicBezTo>
                <a:cubicBezTo>
                  <a:pt x="897" y="1275"/>
                  <a:pt x="881" y="1236"/>
                  <a:pt x="866" y="1189"/>
                </a:cubicBezTo>
                <a:lnTo>
                  <a:pt x="449" y="87"/>
                </a:lnTo>
                <a:cubicBezTo>
                  <a:pt x="441" y="64"/>
                  <a:pt x="425" y="40"/>
                  <a:pt x="402" y="24"/>
                </a:cubicBezTo>
                <a:cubicBezTo>
                  <a:pt x="378" y="9"/>
                  <a:pt x="347" y="1"/>
                  <a:pt x="32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71"/>
          <p:cNvSpPr/>
          <p:nvPr/>
        </p:nvSpPr>
        <p:spPr>
          <a:xfrm>
            <a:off x="2270199" y="3144214"/>
            <a:ext cx="142953" cy="144159"/>
          </a:xfrm>
          <a:custGeom>
            <a:avLst/>
            <a:gdLst/>
            <a:ahLst/>
            <a:cxnLst/>
            <a:rect l="l" t="t" r="r" b="b"/>
            <a:pathLst>
              <a:path w="1897" h="1913" extrusionOk="0">
                <a:moveTo>
                  <a:pt x="953" y="363"/>
                </a:moveTo>
                <a:cubicBezTo>
                  <a:pt x="960" y="410"/>
                  <a:pt x="976" y="457"/>
                  <a:pt x="984" y="496"/>
                </a:cubicBezTo>
                <a:cubicBezTo>
                  <a:pt x="1000" y="536"/>
                  <a:pt x="1015" y="575"/>
                  <a:pt x="1023" y="607"/>
                </a:cubicBezTo>
                <a:lnTo>
                  <a:pt x="1236" y="1189"/>
                </a:lnTo>
                <a:lnTo>
                  <a:pt x="662" y="1189"/>
                </a:lnTo>
                <a:lnTo>
                  <a:pt x="874" y="607"/>
                </a:lnTo>
                <a:cubicBezTo>
                  <a:pt x="882" y="575"/>
                  <a:pt x="897" y="536"/>
                  <a:pt x="905" y="496"/>
                </a:cubicBezTo>
                <a:cubicBezTo>
                  <a:pt x="921" y="457"/>
                  <a:pt x="937" y="410"/>
                  <a:pt x="953" y="363"/>
                </a:cubicBezTo>
                <a:close/>
                <a:moveTo>
                  <a:pt x="748" y="1"/>
                </a:moveTo>
                <a:lnTo>
                  <a:pt x="1" y="1912"/>
                </a:lnTo>
                <a:lnTo>
                  <a:pt x="308" y="1912"/>
                </a:lnTo>
                <a:cubicBezTo>
                  <a:pt x="339" y="1912"/>
                  <a:pt x="363" y="1904"/>
                  <a:pt x="394" y="1881"/>
                </a:cubicBezTo>
                <a:cubicBezTo>
                  <a:pt x="410" y="1865"/>
                  <a:pt x="426" y="1849"/>
                  <a:pt x="433" y="1826"/>
                </a:cubicBezTo>
                <a:lnTo>
                  <a:pt x="567" y="1464"/>
                </a:lnTo>
                <a:lnTo>
                  <a:pt x="1330" y="1464"/>
                </a:lnTo>
                <a:lnTo>
                  <a:pt x="1456" y="1826"/>
                </a:lnTo>
                <a:cubicBezTo>
                  <a:pt x="1472" y="1849"/>
                  <a:pt x="1487" y="1873"/>
                  <a:pt x="1503" y="1889"/>
                </a:cubicBezTo>
                <a:cubicBezTo>
                  <a:pt x="1527" y="1904"/>
                  <a:pt x="1558" y="1912"/>
                  <a:pt x="1590" y="1912"/>
                </a:cubicBezTo>
                <a:lnTo>
                  <a:pt x="1896" y="1912"/>
                </a:lnTo>
                <a:lnTo>
                  <a:pt x="114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p71"/>
          <p:cNvSpPr/>
          <p:nvPr/>
        </p:nvSpPr>
        <p:spPr>
          <a:xfrm>
            <a:off x="2270199" y="3144214"/>
            <a:ext cx="142953" cy="144159"/>
          </a:xfrm>
          <a:custGeom>
            <a:avLst/>
            <a:gdLst/>
            <a:ahLst/>
            <a:cxnLst/>
            <a:rect l="l" t="t" r="r" b="b"/>
            <a:pathLst>
              <a:path w="1897" h="1913" extrusionOk="0">
                <a:moveTo>
                  <a:pt x="953" y="363"/>
                </a:moveTo>
                <a:cubicBezTo>
                  <a:pt x="960" y="410"/>
                  <a:pt x="976" y="457"/>
                  <a:pt x="984" y="496"/>
                </a:cubicBezTo>
                <a:cubicBezTo>
                  <a:pt x="1000" y="536"/>
                  <a:pt x="1015" y="575"/>
                  <a:pt x="1023" y="607"/>
                </a:cubicBezTo>
                <a:lnTo>
                  <a:pt x="1236" y="1189"/>
                </a:lnTo>
                <a:lnTo>
                  <a:pt x="662" y="1189"/>
                </a:lnTo>
                <a:lnTo>
                  <a:pt x="874" y="607"/>
                </a:lnTo>
                <a:cubicBezTo>
                  <a:pt x="882" y="575"/>
                  <a:pt x="897" y="536"/>
                  <a:pt x="905" y="496"/>
                </a:cubicBezTo>
                <a:cubicBezTo>
                  <a:pt x="921" y="457"/>
                  <a:pt x="937" y="410"/>
                  <a:pt x="953" y="363"/>
                </a:cubicBezTo>
                <a:close/>
                <a:moveTo>
                  <a:pt x="748" y="1"/>
                </a:moveTo>
                <a:lnTo>
                  <a:pt x="1" y="1912"/>
                </a:lnTo>
                <a:lnTo>
                  <a:pt x="308" y="1912"/>
                </a:lnTo>
                <a:cubicBezTo>
                  <a:pt x="339" y="1912"/>
                  <a:pt x="363" y="1904"/>
                  <a:pt x="394" y="1881"/>
                </a:cubicBezTo>
                <a:cubicBezTo>
                  <a:pt x="410" y="1865"/>
                  <a:pt x="426" y="1849"/>
                  <a:pt x="433" y="1826"/>
                </a:cubicBezTo>
                <a:lnTo>
                  <a:pt x="567" y="1464"/>
                </a:lnTo>
                <a:lnTo>
                  <a:pt x="1330" y="1464"/>
                </a:lnTo>
                <a:lnTo>
                  <a:pt x="1456" y="1826"/>
                </a:lnTo>
                <a:cubicBezTo>
                  <a:pt x="1472" y="1849"/>
                  <a:pt x="1487" y="1873"/>
                  <a:pt x="1503" y="1889"/>
                </a:cubicBezTo>
                <a:cubicBezTo>
                  <a:pt x="1527" y="1904"/>
                  <a:pt x="1558" y="1912"/>
                  <a:pt x="1590" y="1912"/>
                </a:cubicBezTo>
                <a:lnTo>
                  <a:pt x="1896" y="1912"/>
                </a:lnTo>
                <a:lnTo>
                  <a:pt x="1149" y="1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71"/>
          <p:cNvSpPr/>
          <p:nvPr/>
        </p:nvSpPr>
        <p:spPr>
          <a:xfrm>
            <a:off x="2151057" y="3144214"/>
            <a:ext cx="122833" cy="144159"/>
          </a:xfrm>
          <a:custGeom>
            <a:avLst/>
            <a:gdLst/>
            <a:ahLst/>
            <a:cxnLst/>
            <a:rect l="l" t="t" r="r" b="b"/>
            <a:pathLst>
              <a:path w="1630" h="1913" extrusionOk="0">
                <a:moveTo>
                  <a:pt x="1" y="1"/>
                </a:moveTo>
                <a:lnTo>
                  <a:pt x="1" y="677"/>
                </a:lnTo>
                <a:lnTo>
                  <a:pt x="496" y="1912"/>
                </a:lnTo>
                <a:lnTo>
                  <a:pt x="858" y="1912"/>
                </a:lnTo>
                <a:lnTo>
                  <a:pt x="1629" y="1"/>
                </a:lnTo>
                <a:lnTo>
                  <a:pt x="1307" y="1"/>
                </a:lnTo>
                <a:cubicBezTo>
                  <a:pt x="1275" y="1"/>
                  <a:pt x="1244" y="9"/>
                  <a:pt x="1220" y="32"/>
                </a:cubicBezTo>
                <a:cubicBezTo>
                  <a:pt x="1204" y="48"/>
                  <a:pt x="1189" y="64"/>
                  <a:pt x="1173" y="87"/>
                </a:cubicBezTo>
                <a:lnTo>
                  <a:pt x="764" y="1189"/>
                </a:lnTo>
                <a:cubicBezTo>
                  <a:pt x="748" y="1236"/>
                  <a:pt x="732" y="1283"/>
                  <a:pt x="725" y="1322"/>
                </a:cubicBezTo>
                <a:cubicBezTo>
                  <a:pt x="709" y="1377"/>
                  <a:pt x="693" y="1424"/>
                  <a:pt x="685" y="1480"/>
                </a:cubicBezTo>
                <a:cubicBezTo>
                  <a:pt x="669" y="1424"/>
                  <a:pt x="654" y="1377"/>
                  <a:pt x="638" y="1322"/>
                </a:cubicBezTo>
                <a:cubicBezTo>
                  <a:pt x="622" y="1275"/>
                  <a:pt x="607" y="1236"/>
                  <a:pt x="591" y="1189"/>
                </a:cubicBezTo>
                <a:lnTo>
                  <a:pt x="182" y="87"/>
                </a:lnTo>
                <a:cubicBezTo>
                  <a:pt x="174" y="64"/>
                  <a:pt x="150" y="40"/>
                  <a:pt x="135" y="24"/>
                </a:cubicBezTo>
                <a:cubicBezTo>
                  <a:pt x="111" y="9"/>
                  <a:pt x="80" y="1"/>
                  <a:pt x="48" y="1"/>
                </a:cubicBez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71"/>
          <p:cNvSpPr/>
          <p:nvPr/>
        </p:nvSpPr>
        <p:spPr>
          <a:xfrm>
            <a:off x="2397253" y="3000203"/>
            <a:ext cx="36624" cy="31499"/>
          </a:xfrm>
          <a:custGeom>
            <a:avLst/>
            <a:gdLst/>
            <a:ahLst/>
            <a:cxnLst/>
            <a:rect l="l" t="t" r="r" b="b"/>
            <a:pathLst>
              <a:path w="486" h="418" extrusionOk="0">
                <a:moveTo>
                  <a:pt x="272" y="0"/>
                </a:moveTo>
                <a:cubicBezTo>
                  <a:pt x="89" y="0"/>
                  <a:pt x="0" y="223"/>
                  <a:pt x="132" y="355"/>
                </a:cubicBezTo>
                <a:cubicBezTo>
                  <a:pt x="172" y="398"/>
                  <a:pt x="224" y="417"/>
                  <a:pt x="275" y="417"/>
                </a:cubicBezTo>
                <a:cubicBezTo>
                  <a:pt x="381" y="417"/>
                  <a:pt x="486" y="333"/>
                  <a:pt x="486" y="205"/>
                </a:cubicBezTo>
                <a:cubicBezTo>
                  <a:pt x="486" y="87"/>
                  <a:pt x="391" y="1"/>
                  <a:pt x="281" y="1"/>
                </a:cubicBezTo>
                <a:cubicBezTo>
                  <a:pt x="278" y="1"/>
                  <a:pt x="275" y="0"/>
                  <a:pt x="272" y="0"/>
                </a:cubicBezTo>
                <a:close/>
              </a:path>
            </a:pathLst>
          </a:custGeom>
          <a:solidFill>
            <a:srgbClr val="00B4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71"/>
          <p:cNvSpPr/>
          <p:nvPr/>
        </p:nvSpPr>
        <p:spPr>
          <a:xfrm>
            <a:off x="1983911" y="3003745"/>
            <a:ext cx="27355" cy="23888"/>
          </a:xfrm>
          <a:custGeom>
            <a:avLst/>
            <a:gdLst/>
            <a:ahLst/>
            <a:cxnLst/>
            <a:rect l="l" t="t" r="r" b="b"/>
            <a:pathLst>
              <a:path w="363" h="317" extrusionOk="0">
                <a:moveTo>
                  <a:pt x="205" y="1"/>
                </a:moveTo>
                <a:cubicBezTo>
                  <a:pt x="72" y="1"/>
                  <a:pt x="1" y="166"/>
                  <a:pt x="95" y="268"/>
                </a:cubicBezTo>
                <a:cubicBezTo>
                  <a:pt x="129" y="302"/>
                  <a:pt x="169" y="317"/>
                  <a:pt x="208" y="317"/>
                </a:cubicBezTo>
                <a:cubicBezTo>
                  <a:pt x="288" y="317"/>
                  <a:pt x="363" y="253"/>
                  <a:pt x="363" y="158"/>
                </a:cubicBezTo>
                <a:cubicBezTo>
                  <a:pt x="363" y="72"/>
                  <a:pt x="292" y="1"/>
                  <a:pt x="205" y="1"/>
                </a:cubicBezTo>
                <a:close/>
              </a:path>
            </a:pathLst>
          </a:custGeom>
          <a:solidFill>
            <a:srgbClr val="00B4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2670;p71"/>
          <p:cNvSpPr/>
          <p:nvPr/>
        </p:nvSpPr>
        <p:spPr>
          <a:xfrm>
            <a:off x="1757534" y="3288300"/>
            <a:ext cx="27355" cy="23285"/>
          </a:xfrm>
          <a:custGeom>
            <a:avLst/>
            <a:gdLst/>
            <a:ahLst/>
            <a:cxnLst/>
            <a:rect l="l" t="t" r="r" b="b"/>
            <a:pathLst>
              <a:path w="363" h="309" extrusionOk="0">
                <a:moveTo>
                  <a:pt x="205" y="0"/>
                </a:moveTo>
                <a:cubicBezTo>
                  <a:pt x="63" y="0"/>
                  <a:pt x="0" y="165"/>
                  <a:pt x="95" y="260"/>
                </a:cubicBezTo>
                <a:cubicBezTo>
                  <a:pt x="128" y="293"/>
                  <a:pt x="168" y="308"/>
                  <a:pt x="207" y="308"/>
                </a:cubicBezTo>
                <a:cubicBezTo>
                  <a:pt x="287" y="308"/>
                  <a:pt x="362" y="245"/>
                  <a:pt x="362" y="150"/>
                </a:cubicBezTo>
                <a:cubicBezTo>
                  <a:pt x="362" y="63"/>
                  <a:pt x="291" y="0"/>
                  <a:pt x="20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1" name="Google Shape;2671;p71"/>
          <p:cNvSpPr/>
          <p:nvPr/>
        </p:nvSpPr>
        <p:spPr>
          <a:xfrm>
            <a:off x="1824528" y="2239153"/>
            <a:ext cx="832776" cy="414768"/>
          </a:xfrm>
          <a:custGeom>
            <a:avLst/>
            <a:gdLst/>
            <a:ahLst/>
            <a:cxnLst/>
            <a:rect l="l" t="t" r="r" b="b"/>
            <a:pathLst>
              <a:path w="11051" h="5504" extrusionOk="0">
                <a:moveTo>
                  <a:pt x="920" y="1"/>
                </a:moveTo>
                <a:cubicBezTo>
                  <a:pt x="409" y="1"/>
                  <a:pt x="0" y="418"/>
                  <a:pt x="0" y="921"/>
                </a:cubicBezTo>
                <a:lnTo>
                  <a:pt x="0" y="3383"/>
                </a:lnTo>
                <a:cubicBezTo>
                  <a:pt x="0" y="3894"/>
                  <a:pt x="409" y="4303"/>
                  <a:pt x="920" y="4303"/>
                </a:cubicBezTo>
                <a:lnTo>
                  <a:pt x="8125" y="4303"/>
                </a:lnTo>
                <a:lnTo>
                  <a:pt x="9761" y="5459"/>
                </a:lnTo>
                <a:cubicBezTo>
                  <a:pt x="9804" y="5489"/>
                  <a:pt x="9851" y="5503"/>
                  <a:pt x="9897" y="5503"/>
                </a:cubicBezTo>
                <a:cubicBezTo>
                  <a:pt x="10019" y="5503"/>
                  <a:pt x="10131" y="5408"/>
                  <a:pt x="10131" y="5271"/>
                </a:cubicBezTo>
                <a:lnTo>
                  <a:pt x="10131" y="4303"/>
                </a:lnTo>
                <a:cubicBezTo>
                  <a:pt x="10634" y="4303"/>
                  <a:pt x="11051" y="3894"/>
                  <a:pt x="11051" y="3383"/>
                </a:cubicBezTo>
                <a:lnTo>
                  <a:pt x="11051" y="921"/>
                </a:lnTo>
                <a:cubicBezTo>
                  <a:pt x="11051" y="418"/>
                  <a:pt x="10642" y="1"/>
                  <a:pt x="10131" y="1"/>
                </a:cubicBezTo>
                <a:close/>
              </a:path>
            </a:pathLst>
          </a:custGeom>
          <a:solidFill>
            <a:srgbClr val="00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71"/>
          <p:cNvSpPr/>
          <p:nvPr/>
        </p:nvSpPr>
        <p:spPr>
          <a:xfrm>
            <a:off x="2241186" y="2239153"/>
            <a:ext cx="416124" cy="414768"/>
          </a:xfrm>
          <a:custGeom>
            <a:avLst/>
            <a:gdLst/>
            <a:ahLst/>
            <a:cxnLst/>
            <a:rect l="l" t="t" r="r" b="b"/>
            <a:pathLst>
              <a:path w="5522" h="5504" extrusionOk="0">
                <a:moveTo>
                  <a:pt x="0" y="1"/>
                </a:moveTo>
                <a:lnTo>
                  <a:pt x="0" y="4303"/>
                </a:lnTo>
                <a:lnTo>
                  <a:pt x="2596" y="4303"/>
                </a:lnTo>
                <a:lnTo>
                  <a:pt x="4232" y="5459"/>
                </a:lnTo>
                <a:cubicBezTo>
                  <a:pt x="4275" y="5489"/>
                  <a:pt x="4322" y="5503"/>
                  <a:pt x="4368" y="5503"/>
                </a:cubicBezTo>
                <a:cubicBezTo>
                  <a:pt x="4490" y="5503"/>
                  <a:pt x="4602" y="5408"/>
                  <a:pt x="4602" y="5271"/>
                </a:cubicBezTo>
                <a:lnTo>
                  <a:pt x="4602" y="4303"/>
                </a:lnTo>
                <a:cubicBezTo>
                  <a:pt x="5105" y="4303"/>
                  <a:pt x="5522" y="3894"/>
                  <a:pt x="5522" y="3383"/>
                </a:cubicBezTo>
                <a:lnTo>
                  <a:pt x="5522" y="929"/>
                </a:lnTo>
                <a:cubicBezTo>
                  <a:pt x="5522" y="418"/>
                  <a:pt x="5113" y="1"/>
                  <a:pt x="460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71"/>
          <p:cNvSpPr/>
          <p:nvPr/>
        </p:nvSpPr>
        <p:spPr>
          <a:xfrm>
            <a:off x="1921138" y="2316848"/>
            <a:ext cx="147625" cy="174905"/>
          </a:xfrm>
          <a:custGeom>
            <a:avLst/>
            <a:gdLst/>
            <a:ahLst/>
            <a:cxnLst/>
            <a:rect l="l" t="t" r="r" b="b"/>
            <a:pathLst>
              <a:path w="1959" h="2321" extrusionOk="0">
                <a:moveTo>
                  <a:pt x="0" y="0"/>
                </a:moveTo>
                <a:lnTo>
                  <a:pt x="0" y="2320"/>
                </a:lnTo>
                <a:lnTo>
                  <a:pt x="433" y="2320"/>
                </a:lnTo>
                <a:lnTo>
                  <a:pt x="433" y="1306"/>
                </a:lnTo>
                <a:lnTo>
                  <a:pt x="1526" y="1306"/>
                </a:lnTo>
                <a:lnTo>
                  <a:pt x="1526" y="2320"/>
                </a:lnTo>
                <a:lnTo>
                  <a:pt x="1959" y="2320"/>
                </a:lnTo>
                <a:lnTo>
                  <a:pt x="1959" y="0"/>
                </a:lnTo>
                <a:lnTo>
                  <a:pt x="1526" y="0"/>
                </a:lnTo>
                <a:lnTo>
                  <a:pt x="1526" y="999"/>
                </a:lnTo>
                <a:lnTo>
                  <a:pt x="433" y="999"/>
                </a:lnTo>
                <a:lnTo>
                  <a:pt x="43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71"/>
          <p:cNvSpPr/>
          <p:nvPr/>
        </p:nvSpPr>
        <p:spPr>
          <a:xfrm>
            <a:off x="2092428" y="2316848"/>
            <a:ext cx="138130" cy="174905"/>
          </a:xfrm>
          <a:custGeom>
            <a:avLst/>
            <a:gdLst/>
            <a:ahLst/>
            <a:cxnLst/>
            <a:rect l="l" t="t" r="r" b="b"/>
            <a:pathLst>
              <a:path w="1833" h="2321" extrusionOk="0">
                <a:moveTo>
                  <a:pt x="0" y="0"/>
                </a:moveTo>
                <a:lnTo>
                  <a:pt x="0" y="354"/>
                </a:lnTo>
                <a:lnTo>
                  <a:pt x="692" y="354"/>
                </a:lnTo>
                <a:lnTo>
                  <a:pt x="692" y="2320"/>
                </a:lnTo>
                <a:lnTo>
                  <a:pt x="1133" y="2320"/>
                </a:lnTo>
                <a:lnTo>
                  <a:pt x="1133" y="354"/>
                </a:lnTo>
                <a:lnTo>
                  <a:pt x="1825" y="354"/>
                </a:lnTo>
                <a:lnTo>
                  <a:pt x="183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71"/>
          <p:cNvSpPr/>
          <p:nvPr/>
        </p:nvSpPr>
        <p:spPr>
          <a:xfrm>
            <a:off x="2253017" y="2316848"/>
            <a:ext cx="189750" cy="174905"/>
          </a:xfrm>
          <a:custGeom>
            <a:avLst/>
            <a:gdLst/>
            <a:ahLst/>
            <a:cxnLst/>
            <a:rect l="l" t="t" r="r" b="b"/>
            <a:pathLst>
              <a:path w="2518" h="2321" extrusionOk="0">
                <a:moveTo>
                  <a:pt x="1" y="0"/>
                </a:moveTo>
                <a:lnTo>
                  <a:pt x="1" y="2320"/>
                </a:lnTo>
                <a:lnTo>
                  <a:pt x="386" y="2320"/>
                </a:lnTo>
                <a:lnTo>
                  <a:pt x="386" y="826"/>
                </a:lnTo>
                <a:cubicBezTo>
                  <a:pt x="386" y="787"/>
                  <a:pt x="386" y="755"/>
                  <a:pt x="386" y="724"/>
                </a:cubicBezTo>
                <a:cubicBezTo>
                  <a:pt x="378" y="692"/>
                  <a:pt x="378" y="653"/>
                  <a:pt x="378" y="622"/>
                </a:cubicBezTo>
                <a:lnTo>
                  <a:pt x="378" y="622"/>
                </a:lnTo>
                <a:lnTo>
                  <a:pt x="1086" y="1943"/>
                </a:lnTo>
                <a:cubicBezTo>
                  <a:pt x="1108" y="2000"/>
                  <a:pt x="1162" y="2038"/>
                  <a:pt x="1220" y="2038"/>
                </a:cubicBezTo>
                <a:cubicBezTo>
                  <a:pt x="1225" y="2038"/>
                  <a:pt x="1230" y="2038"/>
                  <a:pt x="1236" y="2037"/>
                </a:cubicBezTo>
                <a:lnTo>
                  <a:pt x="1298" y="2037"/>
                </a:lnTo>
                <a:cubicBezTo>
                  <a:pt x="1304" y="2038"/>
                  <a:pt x="1309" y="2038"/>
                  <a:pt x="1315" y="2038"/>
                </a:cubicBezTo>
                <a:cubicBezTo>
                  <a:pt x="1372" y="2038"/>
                  <a:pt x="1426" y="2000"/>
                  <a:pt x="1448" y="1943"/>
                </a:cubicBezTo>
                <a:lnTo>
                  <a:pt x="2156" y="622"/>
                </a:lnTo>
                <a:lnTo>
                  <a:pt x="2156" y="622"/>
                </a:lnTo>
                <a:cubicBezTo>
                  <a:pt x="2148" y="692"/>
                  <a:pt x="2148" y="763"/>
                  <a:pt x="2148" y="818"/>
                </a:cubicBezTo>
                <a:lnTo>
                  <a:pt x="2148" y="2320"/>
                </a:lnTo>
                <a:lnTo>
                  <a:pt x="2518" y="2320"/>
                </a:lnTo>
                <a:lnTo>
                  <a:pt x="2518" y="0"/>
                </a:lnTo>
                <a:lnTo>
                  <a:pt x="2148" y="0"/>
                </a:lnTo>
                <a:cubicBezTo>
                  <a:pt x="2132" y="0"/>
                  <a:pt x="2124" y="0"/>
                  <a:pt x="2109" y="8"/>
                </a:cubicBezTo>
                <a:cubicBezTo>
                  <a:pt x="2101" y="8"/>
                  <a:pt x="2085" y="16"/>
                  <a:pt x="2077" y="24"/>
                </a:cubicBezTo>
                <a:cubicBezTo>
                  <a:pt x="2069" y="40"/>
                  <a:pt x="2061" y="47"/>
                  <a:pt x="2054" y="63"/>
                </a:cubicBezTo>
                <a:lnTo>
                  <a:pt x="1361" y="1353"/>
                </a:lnTo>
                <a:cubicBezTo>
                  <a:pt x="1346" y="1384"/>
                  <a:pt x="1322" y="1424"/>
                  <a:pt x="1306" y="1455"/>
                </a:cubicBezTo>
                <a:cubicBezTo>
                  <a:pt x="1291" y="1495"/>
                  <a:pt x="1275" y="1534"/>
                  <a:pt x="1267" y="1573"/>
                </a:cubicBezTo>
                <a:cubicBezTo>
                  <a:pt x="1251" y="1534"/>
                  <a:pt x="1236" y="1495"/>
                  <a:pt x="1220" y="1463"/>
                </a:cubicBezTo>
                <a:cubicBezTo>
                  <a:pt x="1204" y="1424"/>
                  <a:pt x="1188" y="1392"/>
                  <a:pt x="1165" y="1353"/>
                </a:cubicBezTo>
                <a:lnTo>
                  <a:pt x="473" y="63"/>
                </a:lnTo>
                <a:cubicBezTo>
                  <a:pt x="465" y="47"/>
                  <a:pt x="457" y="40"/>
                  <a:pt x="441" y="24"/>
                </a:cubicBezTo>
                <a:cubicBezTo>
                  <a:pt x="433" y="16"/>
                  <a:pt x="425" y="8"/>
                  <a:pt x="418" y="8"/>
                </a:cubicBezTo>
                <a:cubicBezTo>
                  <a:pt x="402" y="0"/>
                  <a:pt x="394" y="0"/>
                  <a:pt x="378" y="0"/>
                </a:cubicBez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6" name="Google Shape;2676;p71"/>
          <p:cNvSpPr/>
          <p:nvPr/>
        </p:nvSpPr>
        <p:spPr>
          <a:xfrm>
            <a:off x="2481806" y="2316848"/>
            <a:ext cx="102637" cy="174905"/>
          </a:xfrm>
          <a:custGeom>
            <a:avLst/>
            <a:gdLst/>
            <a:ahLst/>
            <a:cxnLst/>
            <a:rect l="l" t="t" r="r" b="b"/>
            <a:pathLst>
              <a:path w="1362" h="2321" extrusionOk="0">
                <a:moveTo>
                  <a:pt x="1" y="0"/>
                </a:moveTo>
                <a:lnTo>
                  <a:pt x="1" y="2320"/>
                </a:lnTo>
                <a:lnTo>
                  <a:pt x="1361" y="2320"/>
                </a:lnTo>
                <a:lnTo>
                  <a:pt x="1361" y="1966"/>
                </a:lnTo>
                <a:lnTo>
                  <a:pt x="433" y="1966"/>
                </a:lnTo>
                <a:lnTo>
                  <a:pt x="433" y="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2677;p71"/>
          <p:cNvSpPr/>
          <p:nvPr/>
        </p:nvSpPr>
        <p:spPr>
          <a:xfrm>
            <a:off x="1789562" y="2204186"/>
            <a:ext cx="598112" cy="394270"/>
          </a:xfrm>
          <a:custGeom>
            <a:avLst/>
            <a:gdLst/>
            <a:ahLst/>
            <a:cxnLst/>
            <a:rect l="l" t="t" r="r" b="b"/>
            <a:pathLst>
              <a:path w="7937" h="5232" fill="none" extrusionOk="0">
                <a:moveTo>
                  <a:pt x="7936" y="5231"/>
                </a:moveTo>
                <a:lnTo>
                  <a:pt x="1384" y="5231"/>
                </a:lnTo>
                <a:cubicBezTo>
                  <a:pt x="622" y="5223"/>
                  <a:pt x="0" y="4610"/>
                  <a:pt x="0" y="3847"/>
                </a:cubicBezTo>
                <a:lnTo>
                  <a:pt x="0" y="1385"/>
                </a:lnTo>
                <a:cubicBezTo>
                  <a:pt x="0" y="622"/>
                  <a:pt x="622" y="1"/>
                  <a:pt x="1384" y="1"/>
                </a:cubicBezTo>
                <a:lnTo>
                  <a:pt x="6811" y="1"/>
                </a:lnTo>
              </a:path>
            </a:pathLst>
          </a:custGeom>
          <a:solidFill>
            <a:schemeClr val="accent3"/>
          </a:solidFill>
          <a:ln w="17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8" name="Google Shape;2678;p71"/>
          <p:cNvSpPr/>
          <p:nvPr/>
        </p:nvSpPr>
        <p:spPr>
          <a:xfrm>
            <a:off x="2366808" y="2582337"/>
            <a:ext cx="36850" cy="31499"/>
          </a:xfrm>
          <a:custGeom>
            <a:avLst/>
            <a:gdLst/>
            <a:ahLst/>
            <a:cxnLst/>
            <a:rect l="l" t="t" r="r" b="b"/>
            <a:pathLst>
              <a:path w="489" h="418" extrusionOk="0">
                <a:moveTo>
                  <a:pt x="276" y="1"/>
                </a:moveTo>
                <a:cubicBezTo>
                  <a:pt x="87" y="1"/>
                  <a:pt x="1" y="229"/>
                  <a:pt x="127" y="355"/>
                </a:cubicBezTo>
                <a:cubicBezTo>
                  <a:pt x="170" y="398"/>
                  <a:pt x="224" y="418"/>
                  <a:pt x="276" y="418"/>
                </a:cubicBezTo>
                <a:cubicBezTo>
                  <a:pt x="385" y="418"/>
                  <a:pt x="489" y="335"/>
                  <a:pt x="489" y="213"/>
                </a:cubicBezTo>
                <a:cubicBezTo>
                  <a:pt x="489" y="95"/>
                  <a:pt x="394" y="1"/>
                  <a:pt x="276" y="1"/>
                </a:cubicBezTo>
                <a:close/>
              </a:path>
            </a:pathLst>
          </a:custGeom>
          <a:solidFill>
            <a:srgbClr val="00D3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9" name="Google Shape;2679;p71"/>
          <p:cNvSpPr/>
          <p:nvPr/>
        </p:nvSpPr>
        <p:spPr>
          <a:xfrm>
            <a:off x="2068690" y="2586482"/>
            <a:ext cx="27355" cy="23512"/>
          </a:xfrm>
          <a:custGeom>
            <a:avLst/>
            <a:gdLst/>
            <a:ahLst/>
            <a:cxnLst/>
            <a:rect l="l" t="t" r="r" b="b"/>
            <a:pathLst>
              <a:path w="363" h="312" extrusionOk="0">
                <a:moveTo>
                  <a:pt x="205" y="1"/>
                </a:moveTo>
                <a:cubicBezTo>
                  <a:pt x="71" y="1"/>
                  <a:pt x="1" y="166"/>
                  <a:pt x="95" y="268"/>
                </a:cubicBezTo>
                <a:cubicBezTo>
                  <a:pt x="127" y="298"/>
                  <a:pt x="166" y="311"/>
                  <a:pt x="204" y="311"/>
                </a:cubicBezTo>
                <a:cubicBezTo>
                  <a:pt x="285" y="311"/>
                  <a:pt x="362" y="249"/>
                  <a:pt x="362" y="158"/>
                </a:cubicBezTo>
                <a:cubicBezTo>
                  <a:pt x="362" y="72"/>
                  <a:pt x="292" y="1"/>
                  <a:pt x="205" y="1"/>
                </a:cubicBezTo>
                <a:close/>
              </a:path>
            </a:pathLst>
          </a:custGeom>
          <a:solidFill>
            <a:srgbClr val="00D3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71"/>
          <p:cNvSpPr/>
          <p:nvPr/>
        </p:nvSpPr>
        <p:spPr>
          <a:xfrm>
            <a:off x="1774113" y="2307955"/>
            <a:ext cx="27355" cy="23436"/>
          </a:xfrm>
          <a:custGeom>
            <a:avLst/>
            <a:gdLst/>
            <a:ahLst/>
            <a:cxnLst/>
            <a:rect l="l" t="t" r="r" b="b"/>
            <a:pathLst>
              <a:path w="363" h="311" extrusionOk="0">
                <a:moveTo>
                  <a:pt x="205" y="0"/>
                </a:moveTo>
                <a:cubicBezTo>
                  <a:pt x="64" y="0"/>
                  <a:pt x="1" y="165"/>
                  <a:pt x="95" y="268"/>
                </a:cubicBezTo>
                <a:cubicBezTo>
                  <a:pt x="127" y="298"/>
                  <a:pt x="166" y="311"/>
                  <a:pt x="204" y="311"/>
                </a:cubicBezTo>
                <a:cubicBezTo>
                  <a:pt x="285" y="311"/>
                  <a:pt x="362" y="249"/>
                  <a:pt x="362" y="158"/>
                </a:cubicBezTo>
                <a:cubicBezTo>
                  <a:pt x="362" y="71"/>
                  <a:pt x="292" y="0"/>
                  <a:pt x="205" y="0"/>
                </a:cubicBezTo>
                <a:close/>
              </a:path>
            </a:pathLst>
          </a:custGeom>
          <a:solidFill>
            <a:srgbClr val="00D3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2681;p71"/>
          <p:cNvSpPr/>
          <p:nvPr/>
        </p:nvSpPr>
        <p:spPr>
          <a:xfrm>
            <a:off x="2811951" y="2724012"/>
            <a:ext cx="655007" cy="414692"/>
          </a:xfrm>
          <a:custGeom>
            <a:avLst/>
            <a:gdLst/>
            <a:ahLst/>
            <a:cxnLst/>
            <a:rect l="l" t="t" r="r" b="b"/>
            <a:pathLst>
              <a:path w="8692" h="5503" extrusionOk="0">
                <a:moveTo>
                  <a:pt x="929" y="1"/>
                </a:moveTo>
                <a:cubicBezTo>
                  <a:pt x="417" y="1"/>
                  <a:pt x="1" y="417"/>
                  <a:pt x="1" y="929"/>
                </a:cubicBezTo>
                <a:lnTo>
                  <a:pt x="1" y="3383"/>
                </a:lnTo>
                <a:cubicBezTo>
                  <a:pt x="1" y="3889"/>
                  <a:pt x="410" y="4303"/>
                  <a:pt x="914" y="4303"/>
                </a:cubicBezTo>
                <a:cubicBezTo>
                  <a:pt x="919" y="4303"/>
                  <a:pt x="924" y="4303"/>
                  <a:pt x="929" y="4303"/>
                </a:cubicBezTo>
                <a:lnTo>
                  <a:pt x="929" y="5270"/>
                </a:lnTo>
                <a:cubicBezTo>
                  <a:pt x="929" y="5407"/>
                  <a:pt x="1036" y="5503"/>
                  <a:pt x="1156" y="5503"/>
                </a:cubicBezTo>
                <a:cubicBezTo>
                  <a:pt x="1201" y="5503"/>
                  <a:pt x="1247" y="5489"/>
                  <a:pt x="1291" y="5459"/>
                </a:cubicBezTo>
                <a:lnTo>
                  <a:pt x="2926" y="4303"/>
                </a:lnTo>
                <a:lnTo>
                  <a:pt x="7771" y="4303"/>
                </a:lnTo>
                <a:cubicBezTo>
                  <a:pt x="8283" y="4303"/>
                  <a:pt x="8692" y="3894"/>
                  <a:pt x="8692" y="3383"/>
                </a:cubicBezTo>
                <a:lnTo>
                  <a:pt x="8692" y="929"/>
                </a:lnTo>
                <a:cubicBezTo>
                  <a:pt x="8692" y="417"/>
                  <a:pt x="8283" y="1"/>
                  <a:pt x="7771" y="1"/>
                </a:cubicBezTo>
                <a:close/>
              </a:path>
            </a:pathLst>
          </a:custGeom>
          <a:solidFill>
            <a:srgbClr val="57AA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2682;p71"/>
          <p:cNvSpPr/>
          <p:nvPr/>
        </p:nvSpPr>
        <p:spPr>
          <a:xfrm>
            <a:off x="3139761" y="2724012"/>
            <a:ext cx="327202" cy="324866"/>
          </a:xfrm>
          <a:custGeom>
            <a:avLst/>
            <a:gdLst/>
            <a:ahLst/>
            <a:cxnLst/>
            <a:rect l="l" t="t" r="r" b="b"/>
            <a:pathLst>
              <a:path w="4342" h="4311" extrusionOk="0">
                <a:moveTo>
                  <a:pt x="0" y="1"/>
                </a:moveTo>
                <a:lnTo>
                  <a:pt x="0" y="4311"/>
                </a:lnTo>
                <a:lnTo>
                  <a:pt x="3421" y="4311"/>
                </a:lnTo>
                <a:cubicBezTo>
                  <a:pt x="3933" y="4311"/>
                  <a:pt x="4342" y="3894"/>
                  <a:pt x="4342" y="3383"/>
                </a:cubicBezTo>
                <a:lnTo>
                  <a:pt x="4342" y="929"/>
                </a:lnTo>
                <a:cubicBezTo>
                  <a:pt x="4342" y="417"/>
                  <a:pt x="3933" y="1"/>
                  <a:pt x="3421" y="1"/>
                </a:cubicBezTo>
                <a:close/>
              </a:path>
            </a:pathLst>
          </a:custGeom>
          <a:solidFill>
            <a:srgbClr val="359E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2683;p71"/>
          <p:cNvSpPr/>
          <p:nvPr/>
        </p:nvSpPr>
        <p:spPr>
          <a:xfrm>
            <a:off x="3072767" y="2689649"/>
            <a:ext cx="429161" cy="394195"/>
          </a:xfrm>
          <a:custGeom>
            <a:avLst/>
            <a:gdLst/>
            <a:ahLst/>
            <a:cxnLst/>
            <a:rect l="l" t="t" r="r" b="b"/>
            <a:pathLst>
              <a:path w="5695" h="5231" fill="none" extrusionOk="0">
                <a:moveTo>
                  <a:pt x="3076" y="0"/>
                </a:moveTo>
                <a:lnTo>
                  <a:pt x="4310" y="0"/>
                </a:lnTo>
                <a:cubicBezTo>
                  <a:pt x="5073" y="0"/>
                  <a:pt x="5695" y="614"/>
                  <a:pt x="5695" y="1385"/>
                </a:cubicBezTo>
                <a:lnTo>
                  <a:pt x="5695" y="3839"/>
                </a:lnTo>
                <a:cubicBezTo>
                  <a:pt x="5695" y="4609"/>
                  <a:pt x="5073" y="5231"/>
                  <a:pt x="4310" y="5231"/>
                </a:cubicBezTo>
                <a:lnTo>
                  <a:pt x="0" y="5231"/>
                </a:lnTo>
              </a:path>
            </a:pathLst>
          </a:custGeom>
          <a:noFill/>
          <a:ln w="17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p71"/>
          <p:cNvSpPr/>
          <p:nvPr/>
        </p:nvSpPr>
        <p:spPr>
          <a:xfrm>
            <a:off x="2919865" y="2802235"/>
            <a:ext cx="124491" cy="174905"/>
          </a:xfrm>
          <a:custGeom>
            <a:avLst/>
            <a:gdLst/>
            <a:ahLst/>
            <a:cxnLst/>
            <a:rect l="l" t="t" r="r" b="b"/>
            <a:pathLst>
              <a:path w="1652" h="2321" extrusionOk="0">
                <a:moveTo>
                  <a:pt x="755" y="331"/>
                </a:moveTo>
                <a:cubicBezTo>
                  <a:pt x="818" y="331"/>
                  <a:pt x="889" y="347"/>
                  <a:pt x="960" y="363"/>
                </a:cubicBezTo>
                <a:cubicBezTo>
                  <a:pt x="1015" y="378"/>
                  <a:pt x="1062" y="410"/>
                  <a:pt x="1109" y="441"/>
                </a:cubicBezTo>
                <a:cubicBezTo>
                  <a:pt x="1148" y="481"/>
                  <a:pt x="1172" y="528"/>
                  <a:pt x="1196" y="575"/>
                </a:cubicBezTo>
                <a:cubicBezTo>
                  <a:pt x="1211" y="630"/>
                  <a:pt x="1219" y="685"/>
                  <a:pt x="1219" y="740"/>
                </a:cubicBezTo>
                <a:cubicBezTo>
                  <a:pt x="1219" y="803"/>
                  <a:pt x="1211" y="866"/>
                  <a:pt x="1196" y="921"/>
                </a:cubicBezTo>
                <a:cubicBezTo>
                  <a:pt x="1172" y="968"/>
                  <a:pt x="1148" y="1015"/>
                  <a:pt x="1101" y="1055"/>
                </a:cubicBezTo>
                <a:cubicBezTo>
                  <a:pt x="1062" y="1094"/>
                  <a:pt x="1015" y="1125"/>
                  <a:pt x="960" y="1141"/>
                </a:cubicBezTo>
                <a:cubicBezTo>
                  <a:pt x="889" y="1165"/>
                  <a:pt x="818" y="1173"/>
                  <a:pt x="755" y="1173"/>
                </a:cubicBezTo>
                <a:lnTo>
                  <a:pt x="425" y="1173"/>
                </a:lnTo>
                <a:lnTo>
                  <a:pt x="425" y="331"/>
                </a:lnTo>
                <a:close/>
                <a:moveTo>
                  <a:pt x="0" y="1"/>
                </a:moveTo>
                <a:lnTo>
                  <a:pt x="0" y="2321"/>
                </a:lnTo>
                <a:lnTo>
                  <a:pt x="433" y="2321"/>
                </a:lnTo>
                <a:lnTo>
                  <a:pt x="433" y="1503"/>
                </a:lnTo>
                <a:lnTo>
                  <a:pt x="755" y="1503"/>
                </a:lnTo>
                <a:cubicBezTo>
                  <a:pt x="889" y="1503"/>
                  <a:pt x="1023" y="1487"/>
                  <a:pt x="1148" y="1448"/>
                </a:cubicBezTo>
                <a:cubicBezTo>
                  <a:pt x="1251" y="1416"/>
                  <a:pt x="1345" y="1361"/>
                  <a:pt x="1432" y="1291"/>
                </a:cubicBezTo>
                <a:cubicBezTo>
                  <a:pt x="1502" y="1220"/>
                  <a:pt x="1557" y="1141"/>
                  <a:pt x="1597" y="1047"/>
                </a:cubicBezTo>
                <a:cubicBezTo>
                  <a:pt x="1636" y="952"/>
                  <a:pt x="1652" y="842"/>
                  <a:pt x="1652" y="740"/>
                </a:cubicBezTo>
                <a:cubicBezTo>
                  <a:pt x="1652" y="638"/>
                  <a:pt x="1636" y="536"/>
                  <a:pt x="1597" y="441"/>
                </a:cubicBezTo>
                <a:cubicBezTo>
                  <a:pt x="1565" y="355"/>
                  <a:pt x="1510" y="276"/>
                  <a:pt x="1432" y="205"/>
                </a:cubicBezTo>
                <a:cubicBezTo>
                  <a:pt x="1353" y="142"/>
                  <a:pt x="1259" y="87"/>
                  <a:pt x="1156" y="56"/>
                </a:cubicBezTo>
                <a:cubicBezTo>
                  <a:pt x="1023" y="16"/>
                  <a:pt x="889" y="1"/>
                  <a:pt x="75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71"/>
          <p:cNvSpPr/>
          <p:nvPr/>
        </p:nvSpPr>
        <p:spPr>
          <a:xfrm>
            <a:off x="3069226" y="2802235"/>
            <a:ext cx="148228" cy="175508"/>
          </a:xfrm>
          <a:custGeom>
            <a:avLst/>
            <a:gdLst/>
            <a:ahLst/>
            <a:cxnLst/>
            <a:rect l="l" t="t" r="r" b="b"/>
            <a:pathLst>
              <a:path w="1967" h="2329" extrusionOk="0">
                <a:moveTo>
                  <a:pt x="0" y="1"/>
                </a:moveTo>
                <a:lnTo>
                  <a:pt x="0" y="2321"/>
                </a:lnTo>
                <a:lnTo>
                  <a:pt x="441" y="2321"/>
                </a:lnTo>
                <a:lnTo>
                  <a:pt x="441" y="1306"/>
                </a:lnTo>
                <a:lnTo>
                  <a:pt x="1526" y="1306"/>
                </a:lnTo>
                <a:lnTo>
                  <a:pt x="1526" y="2329"/>
                </a:lnTo>
                <a:lnTo>
                  <a:pt x="1966" y="2329"/>
                </a:lnTo>
                <a:lnTo>
                  <a:pt x="1966" y="1"/>
                </a:lnTo>
                <a:lnTo>
                  <a:pt x="1526" y="1"/>
                </a:lnTo>
                <a:lnTo>
                  <a:pt x="1526" y="1000"/>
                </a:lnTo>
                <a:lnTo>
                  <a:pt x="441" y="1000"/>
                </a:lnTo>
                <a:lnTo>
                  <a:pt x="4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71"/>
          <p:cNvSpPr/>
          <p:nvPr/>
        </p:nvSpPr>
        <p:spPr>
          <a:xfrm>
            <a:off x="3256492" y="2802235"/>
            <a:ext cx="124566" cy="174905"/>
          </a:xfrm>
          <a:custGeom>
            <a:avLst/>
            <a:gdLst/>
            <a:ahLst/>
            <a:cxnLst/>
            <a:rect l="l" t="t" r="r" b="b"/>
            <a:pathLst>
              <a:path w="1653" h="2321" extrusionOk="0">
                <a:moveTo>
                  <a:pt x="748" y="331"/>
                </a:moveTo>
                <a:cubicBezTo>
                  <a:pt x="818" y="331"/>
                  <a:pt x="889" y="347"/>
                  <a:pt x="960" y="363"/>
                </a:cubicBezTo>
                <a:cubicBezTo>
                  <a:pt x="1015" y="378"/>
                  <a:pt x="1062" y="410"/>
                  <a:pt x="1102" y="441"/>
                </a:cubicBezTo>
                <a:cubicBezTo>
                  <a:pt x="1141" y="481"/>
                  <a:pt x="1172" y="528"/>
                  <a:pt x="1196" y="575"/>
                </a:cubicBezTo>
                <a:cubicBezTo>
                  <a:pt x="1212" y="630"/>
                  <a:pt x="1220" y="685"/>
                  <a:pt x="1220" y="740"/>
                </a:cubicBezTo>
                <a:cubicBezTo>
                  <a:pt x="1220" y="803"/>
                  <a:pt x="1212" y="866"/>
                  <a:pt x="1196" y="921"/>
                </a:cubicBezTo>
                <a:cubicBezTo>
                  <a:pt x="1172" y="968"/>
                  <a:pt x="1141" y="1015"/>
                  <a:pt x="1102" y="1055"/>
                </a:cubicBezTo>
                <a:cubicBezTo>
                  <a:pt x="1062" y="1094"/>
                  <a:pt x="1015" y="1125"/>
                  <a:pt x="960" y="1141"/>
                </a:cubicBezTo>
                <a:cubicBezTo>
                  <a:pt x="889" y="1165"/>
                  <a:pt x="818" y="1173"/>
                  <a:pt x="748" y="1173"/>
                </a:cubicBezTo>
                <a:lnTo>
                  <a:pt x="433" y="1173"/>
                </a:lnTo>
                <a:lnTo>
                  <a:pt x="433" y="331"/>
                </a:lnTo>
                <a:close/>
                <a:moveTo>
                  <a:pt x="1" y="1"/>
                </a:moveTo>
                <a:lnTo>
                  <a:pt x="1" y="2321"/>
                </a:lnTo>
                <a:lnTo>
                  <a:pt x="433" y="2321"/>
                </a:lnTo>
                <a:lnTo>
                  <a:pt x="433" y="1503"/>
                </a:lnTo>
                <a:lnTo>
                  <a:pt x="756" y="1503"/>
                </a:lnTo>
                <a:cubicBezTo>
                  <a:pt x="889" y="1503"/>
                  <a:pt x="1015" y="1487"/>
                  <a:pt x="1149" y="1448"/>
                </a:cubicBezTo>
                <a:cubicBezTo>
                  <a:pt x="1251" y="1416"/>
                  <a:pt x="1345" y="1361"/>
                  <a:pt x="1432" y="1291"/>
                </a:cubicBezTo>
                <a:cubicBezTo>
                  <a:pt x="1503" y="1220"/>
                  <a:pt x="1558" y="1141"/>
                  <a:pt x="1597" y="1047"/>
                </a:cubicBezTo>
                <a:cubicBezTo>
                  <a:pt x="1636" y="952"/>
                  <a:pt x="1652" y="842"/>
                  <a:pt x="1652" y="740"/>
                </a:cubicBezTo>
                <a:cubicBezTo>
                  <a:pt x="1652" y="638"/>
                  <a:pt x="1636" y="536"/>
                  <a:pt x="1597" y="441"/>
                </a:cubicBezTo>
                <a:cubicBezTo>
                  <a:pt x="1566" y="355"/>
                  <a:pt x="1511" y="268"/>
                  <a:pt x="1432" y="205"/>
                </a:cubicBezTo>
                <a:cubicBezTo>
                  <a:pt x="1353" y="142"/>
                  <a:pt x="1259" y="87"/>
                  <a:pt x="1157" y="56"/>
                </a:cubicBezTo>
                <a:cubicBezTo>
                  <a:pt x="1023" y="16"/>
                  <a:pt x="889" y="1"/>
                  <a:pt x="7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71"/>
          <p:cNvSpPr/>
          <p:nvPr/>
        </p:nvSpPr>
        <p:spPr>
          <a:xfrm>
            <a:off x="3256492" y="2802235"/>
            <a:ext cx="124566" cy="174905"/>
          </a:xfrm>
          <a:custGeom>
            <a:avLst/>
            <a:gdLst/>
            <a:ahLst/>
            <a:cxnLst/>
            <a:rect l="l" t="t" r="r" b="b"/>
            <a:pathLst>
              <a:path w="1653" h="2321" extrusionOk="0">
                <a:moveTo>
                  <a:pt x="748" y="331"/>
                </a:moveTo>
                <a:cubicBezTo>
                  <a:pt x="818" y="331"/>
                  <a:pt x="889" y="347"/>
                  <a:pt x="960" y="363"/>
                </a:cubicBezTo>
                <a:cubicBezTo>
                  <a:pt x="1015" y="378"/>
                  <a:pt x="1062" y="410"/>
                  <a:pt x="1102" y="441"/>
                </a:cubicBezTo>
                <a:cubicBezTo>
                  <a:pt x="1141" y="481"/>
                  <a:pt x="1172" y="528"/>
                  <a:pt x="1196" y="575"/>
                </a:cubicBezTo>
                <a:cubicBezTo>
                  <a:pt x="1212" y="630"/>
                  <a:pt x="1220" y="685"/>
                  <a:pt x="1220" y="740"/>
                </a:cubicBezTo>
                <a:cubicBezTo>
                  <a:pt x="1220" y="803"/>
                  <a:pt x="1212" y="866"/>
                  <a:pt x="1196" y="921"/>
                </a:cubicBezTo>
                <a:cubicBezTo>
                  <a:pt x="1172" y="968"/>
                  <a:pt x="1141" y="1015"/>
                  <a:pt x="1102" y="1055"/>
                </a:cubicBezTo>
                <a:cubicBezTo>
                  <a:pt x="1062" y="1094"/>
                  <a:pt x="1015" y="1125"/>
                  <a:pt x="960" y="1141"/>
                </a:cubicBezTo>
                <a:cubicBezTo>
                  <a:pt x="889" y="1165"/>
                  <a:pt x="818" y="1173"/>
                  <a:pt x="748" y="1173"/>
                </a:cubicBezTo>
                <a:lnTo>
                  <a:pt x="433" y="1173"/>
                </a:lnTo>
                <a:lnTo>
                  <a:pt x="433" y="331"/>
                </a:lnTo>
                <a:close/>
                <a:moveTo>
                  <a:pt x="1" y="1"/>
                </a:moveTo>
                <a:lnTo>
                  <a:pt x="1" y="2321"/>
                </a:lnTo>
                <a:lnTo>
                  <a:pt x="433" y="2321"/>
                </a:lnTo>
                <a:lnTo>
                  <a:pt x="433" y="1503"/>
                </a:lnTo>
                <a:lnTo>
                  <a:pt x="756" y="1503"/>
                </a:lnTo>
                <a:cubicBezTo>
                  <a:pt x="889" y="1503"/>
                  <a:pt x="1015" y="1487"/>
                  <a:pt x="1149" y="1448"/>
                </a:cubicBezTo>
                <a:cubicBezTo>
                  <a:pt x="1251" y="1416"/>
                  <a:pt x="1345" y="1361"/>
                  <a:pt x="1432" y="1291"/>
                </a:cubicBezTo>
                <a:cubicBezTo>
                  <a:pt x="1503" y="1220"/>
                  <a:pt x="1558" y="1141"/>
                  <a:pt x="1597" y="1047"/>
                </a:cubicBezTo>
                <a:cubicBezTo>
                  <a:pt x="1636" y="952"/>
                  <a:pt x="1652" y="842"/>
                  <a:pt x="1652" y="740"/>
                </a:cubicBezTo>
                <a:cubicBezTo>
                  <a:pt x="1652" y="638"/>
                  <a:pt x="1636" y="536"/>
                  <a:pt x="1597" y="441"/>
                </a:cubicBezTo>
                <a:cubicBezTo>
                  <a:pt x="1566" y="355"/>
                  <a:pt x="1511" y="268"/>
                  <a:pt x="1432" y="205"/>
                </a:cubicBezTo>
                <a:cubicBezTo>
                  <a:pt x="1353" y="142"/>
                  <a:pt x="1259" y="87"/>
                  <a:pt x="1157" y="56"/>
                </a:cubicBezTo>
                <a:cubicBezTo>
                  <a:pt x="1023" y="16"/>
                  <a:pt x="889" y="1"/>
                  <a:pt x="748" y="1"/>
                </a:cubicBez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8" name="Google Shape;2688;p71"/>
          <p:cNvSpPr/>
          <p:nvPr/>
        </p:nvSpPr>
        <p:spPr>
          <a:xfrm>
            <a:off x="3139761" y="2801632"/>
            <a:ext cx="77694" cy="175508"/>
          </a:xfrm>
          <a:custGeom>
            <a:avLst/>
            <a:gdLst/>
            <a:ahLst/>
            <a:cxnLst/>
            <a:rect l="l" t="t" r="r" b="b"/>
            <a:pathLst>
              <a:path w="1031" h="2329" extrusionOk="0">
                <a:moveTo>
                  <a:pt x="590" y="1"/>
                </a:moveTo>
                <a:lnTo>
                  <a:pt x="590" y="1008"/>
                </a:lnTo>
                <a:lnTo>
                  <a:pt x="0" y="1008"/>
                </a:lnTo>
                <a:lnTo>
                  <a:pt x="0" y="1314"/>
                </a:lnTo>
                <a:lnTo>
                  <a:pt x="590" y="1314"/>
                </a:lnTo>
                <a:lnTo>
                  <a:pt x="590" y="2329"/>
                </a:lnTo>
                <a:lnTo>
                  <a:pt x="1030" y="2329"/>
                </a:lnTo>
                <a:lnTo>
                  <a:pt x="1030" y="1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9" name="Google Shape;2689;p71"/>
          <p:cNvSpPr/>
          <p:nvPr/>
        </p:nvSpPr>
        <p:spPr>
          <a:xfrm>
            <a:off x="3052044" y="3068327"/>
            <a:ext cx="36774" cy="31499"/>
          </a:xfrm>
          <a:custGeom>
            <a:avLst/>
            <a:gdLst/>
            <a:ahLst/>
            <a:cxnLst/>
            <a:rect l="l" t="t" r="r" b="b"/>
            <a:pathLst>
              <a:path w="488" h="418" extrusionOk="0">
                <a:moveTo>
                  <a:pt x="289" y="1"/>
                </a:moveTo>
                <a:cubicBezTo>
                  <a:pt x="284" y="1"/>
                  <a:pt x="280" y="1"/>
                  <a:pt x="275" y="1"/>
                </a:cubicBezTo>
                <a:cubicBezTo>
                  <a:pt x="94" y="1"/>
                  <a:pt x="0" y="221"/>
                  <a:pt x="134" y="355"/>
                </a:cubicBezTo>
                <a:cubicBezTo>
                  <a:pt x="174" y="398"/>
                  <a:pt x="226" y="418"/>
                  <a:pt x="277" y="418"/>
                </a:cubicBezTo>
                <a:cubicBezTo>
                  <a:pt x="383" y="418"/>
                  <a:pt x="488" y="333"/>
                  <a:pt x="488" y="206"/>
                </a:cubicBezTo>
                <a:cubicBezTo>
                  <a:pt x="488" y="92"/>
                  <a:pt x="400" y="1"/>
                  <a:pt x="289" y="1"/>
                </a:cubicBezTo>
                <a:close/>
              </a:path>
            </a:pathLst>
          </a:custGeom>
          <a:solidFill>
            <a:srgbClr val="57AA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71"/>
          <p:cNvSpPr/>
          <p:nvPr/>
        </p:nvSpPr>
        <p:spPr>
          <a:xfrm>
            <a:off x="3124313" y="3071945"/>
            <a:ext cx="27355" cy="23888"/>
          </a:xfrm>
          <a:custGeom>
            <a:avLst/>
            <a:gdLst/>
            <a:ahLst/>
            <a:cxnLst/>
            <a:rect l="l" t="t" r="r" b="b"/>
            <a:pathLst>
              <a:path w="363" h="317" extrusionOk="0">
                <a:moveTo>
                  <a:pt x="205" y="0"/>
                </a:moveTo>
                <a:cubicBezTo>
                  <a:pt x="71" y="0"/>
                  <a:pt x="1" y="173"/>
                  <a:pt x="95" y="268"/>
                </a:cubicBezTo>
                <a:cubicBezTo>
                  <a:pt x="128" y="301"/>
                  <a:pt x="169" y="316"/>
                  <a:pt x="207" y="316"/>
                </a:cubicBezTo>
                <a:cubicBezTo>
                  <a:pt x="288" y="316"/>
                  <a:pt x="362" y="253"/>
                  <a:pt x="362" y="158"/>
                </a:cubicBezTo>
                <a:cubicBezTo>
                  <a:pt x="362" y="71"/>
                  <a:pt x="292" y="0"/>
                  <a:pt x="205" y="0"/>
                </a:cubicBezTo>
                <a:close/>
              </a:path>
            </a:pathLst>
          </a:custGeom>
          <a:solidFill>
            <a:srgbClr val="57AA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2691;p71"/>
          <p:cNvSpPr/>
          <p:nvPr/>
        </p:nvSpPr>
        <p:spPr>
          <a:xfrm>
            <a:off x="3490028" y="2833660"/>
            <a:ext cx="23738" cy="23210"/>
          </a:xfrm>
          <a:custGeom>
            <a:avLst/>
            <a:gdLst/>
            <a:ahLst/>
            <a:cxnLst/>
            <a:rect l="l" t="t" r="r" b="b"/>
            <a:pathLst>
              <a:path w="315" h="308" extrusionOk="0">
                <a:moveTo>
                  <a:pt x="158" y="1"/>
                </a:moveTo>
                <a:cubicBezTo>
                  <a:pt x="71" y="1"/>
                  <a:pt x="0" y="71"/>
                  <a:pt x="0" y="158"/>
                </a:cubicBezTo>
                <a:cubicBezTo>
                  <a:pt x="0" y="244"/>
                  <a:pt x="71" y="307"/>
                  <a:pt x="158" y="307"/>
                </a:cubicBezTo>
                <a:cubicBezTo>
                  <a:pt x="244" y="307"/>
                  <a:pt x="315" y="244"/>
                  <a:pt x="315" y="158"/>
                </a:cubicBezTo>
                <a:cubicBezTo>
                  <a:pt x="315" y="71"/>
                  <a:pt x="244" y="1"/>
                  <a:pt x="158" y="1"/>
                </a:cubicBezTo>
                <a:close/>
              </a:path>
            </a:pathLst>
          </a:custGeom>
          <a:solidFill>
            <a:srgbClr val="57AA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71"/>
          <p:cNvSpPr/>
          <p:nvPr/>
        </p:nvSpPr>
        <p:spPr>
          <a:xfrm>
            <a:off x="2792434" y="3450096"/>
            <a:ext cx="963747" cy="388619"/>
          </a:xfrm>
          <a:custGeom>
            <a:avLst/>
            <a:gdLst/>
            <a:ahLst/>
            <a:cxnLst/>
            <a:rect l="l" t="t" r="r" b="b"/>
            <a:pathLst>
              <a:path w="12789" h="5157" extrusionOk="0">
                <a:moveTo>
                  <a:pt x="920" y="0"/>
                </a:moveTo>
                <a:cubicBezTo>
                  <a:pt x="409" y="0"/>
                  <a:pt x="0" y="409"/>
                  <a:pt x="0" y="921"/>
                </a:cubicBezTo>
                <a:lnTo>
                  <a:pt x="0" y="3036"/>
                </a:lnTo>
                <a:cubicBezTo>
                  <a:pt x="0" y="3540"/>
                  <a:pt x="409" y="3956"/>
                  <a:pt x="920" y="3956"/>
                </a:cubicBezTo>
                <a:lnTo>
                  <a:pt x="920" y="4924"/>
                </a:lnTo>
                <a:cubicBezTo>
                  <a:pt x="920" y="5061"/>
                  <a:pt x="1032" y="5156"/>
                  <a:pt x="1151" y="5156"/>
                </a:cubicBezTo>
                <a:cubicBezTo>
                  <a:pt x="1195" y="5156"/>
                  <a:pt x="1241" y="5143"/>
                  <a:pt x="1282" y="5113"/>
                </a:cubicBezTo>
                <a:lnTo>
                  <a:pt x="2918" y="3956"/>
                </a:lnTo>
                <a:lnTo>
                  <a:pt x="11861" y="3956"/>
                </a:lnTo>
                <a:cubicBezTo>
                  <a:pt x="12372" y="3956"/>
                  <a:pt x="12781" y="3540"/>
                  <a:pt x="12789" y="3036"/>
                </a:cubicBezTo>
                <a:lnTo>
                  <a:pt x="12789" y="921"/>
                </a:lnTo>
                <a:cubicBezTo>
                  <a:pt x="12781" y="409"/>
                  <a:pt x="12372" y="0"/>
                  <a:pt x="118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71"/>
          <p:cNvSpPr/>
          <p:nvPr/>
        </p:nvSpPr>
        <p:spPr>
          <a:xfrm>
            <a:off x="3274276" y="3450096"/>
            <a:ext cx="481911" cy="298190"/>
          </a:xfrm>
          <a:custGeom>
            <a:avLst/>
            <a:gdLst/>
            <a:ahLst/>
            <a:cxnLst/>
            <a:rect l="l" t="t" r="r" b="b"/>
            <a:pathLst>
              <a:path w="6395" h="3957" extrusionOk="0">
                <a:moveTo>
                  <a:pt x="0" y="0"/>
                </a:moveTo>
                <a:lnTo>
                  <a:pt x="0" y="3956"/>
                </a:lnTo>
                <a:lnTo>
                  <a:pt x="5467" y="3956"/>
                </a:lnTo>
                <a:cubicBezTo>
                  <a:pt x="5978" y="3956"/>
                  <a:pt x="6387" y="3540"/>
                  <a:pt x="6395" y="3036"/>
                </a:cubicBezTo>
                <a:lnTo>
                  <a:pt x="6395" y="921"/>
                </a:lnTo>
                <a:cubicBezTo>
                  <a:pt x="6387" y="409"/>
                  <a:pt x="5978" y="0"/>
                  <a:pt x="5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4" name="Google Shape;2694;p71"/>
          <p:cNvSpPr/>
          <p:nvPr/>
        </p:nvSpPr>
        <p:spPr>
          <a:xfrm>
            <a:off x="3068623" y="3415129"/>
            <a:ext cx="722000" cy="368121"/>
          </a:xfrm>
          <a:custGeom>
            <a:avLst/>
            <a:gdLst/>
            <a:ahLst/>
            <a:cxnLst/>
            <a:rect l="l" t="t" r="r" b="b"/>
            <a:pathLst>
              <a:path w="9581" h="4885" fill="none" extrusionOk="0">
                <a:moveTo>
                  <a:pt x="0" y="0"/>
                </a:moveTo>
                <a:lnTo>
                  <a:pt x="8196" y="0"/>
                </a:lnTo>
                <a:cubicBezTo>
                  <a:pt x="8959" y="0"/>
                  <a:pt x="9580" y="622"/>
                  <a:pt x="9580" y="1385"/>
                </a:cubicBezTo>
                <a:lnTo>
                  <a:pt x="9580" y="3500"/>
                </a:lnTo>
                <a:cubicBezTo>
                  <a:pt x="9580" y="4263"/>
                  <a:pt x="8959" y="4877"/>
                  <a:pt x="8196" y="4884"/>
                </a:cubicBezTo>
                <a:lnTo>
                  <a:pt x="3563" y="4884"/>
                </a:lnTo>
              </a:path>
            </a:pathLst>
          </a:custGeom>
          <a:noFill/>
          <a:ln w="17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71"/>
          <p:cNvSpPr/>
          <p:nvPr/>
        </p:nvSpPr>
        <p:spPr>
          <a:xfrm>
            <a:off x="2889043" y="3534799"/>
            <a:ext cx="101431" cy="141747"/>
          </a:xfrm>
          <a:custGeom>
            <a:avLst/>
            <a:gdLst/>
            <a:ahLst/>
            <a:cxnLst/>
            <a:rect l="l" t="t" r="r" b="b"/>
            <a:pathLst>
              <a:path w="1346" h="1881" extrusionOk="0">
                <a:moveTo>
                  <a:pt x="598" y="276"/>
                </a:moveTo>
                <a:cubicBezTo>
                  <a:pt x="653" y="276"/>
                  <a:pt x="716" y="284"/>
                  <a:pt x="771" y="300"/>
                </a:cubicBezTo>
                <a:cubicBezTo>
                  <a:pt x="810" y="308"/>
                  <a:pt x="850" y="331"/>
                  <a:pt x="889" y="363"/>
                </a:cubicBezTo>
                <a:cubicBezTo>
                  <a:pt x="920" y="394"/>
                  <a:pt x="944" y="426"/>
                  <a:pt x="960" y="465"/>
                </a:cubicBezTo>
                <a:cubicBezTo>
                  <a:pt x="975" y="512"/>
                  <a:pt x="983" y="559"/>
                  <a:pt x="983" y="607"/>
                </a:cubicBezTo>
                <a:cubicBezTo>
                  <a:pt x="983" y="654"/>
                  <a:pt x="975" y="701"/>
                  <a:pt x="960" y="740"/>
                </a:cubicBezTo>
                <a:cubicBezTo>
                  <a:pt x="944" y="788"/>
                  <a:pt x="920" y="819"/>
                  <a:pt x="889" y="850"/>
                </a:cubicBezTo>
                <a:cubicBezTo>
                  <a:pt x="857" y="882"/>
                  <a:pt x="810" y="905"/>
                  <a:pt x="771" y="921"/>
                </a:cubicBezTo>
                <a:cubicBezTo>
                  <a:pt x="716" y="937"/>
                  <a:pt x="661" y="945"/>
                  <a:pt x="606" y="945"/>
                </a:cubicBezTo>
                <a:lnTo>
                  <a:pt x="338" y="945"/>
                </a:lnTo>
                <a:lnTo>
                  <a:pt x="338" y="276"/>
                </a:lnTo>
                <a:close/>
                <a:moveTo>
                  <a:pt x="0" y="1"/>
                </a:moveTo>
                <a:lnTo>
                  <a:pt x="0" y="1881"/>
                </a:lnTo>
                <a:lnTo>
                  <a:pt x="346" y="1881"/>
                </a:lnTo>
                <a:lnTo>
                  <a:pt x="346" y="1220"/>
                </a:lnTo>
                <a:lnTo>
                  <a:pt x="606" y="1220"/>
                </a:lnTo>
                <a:cubicBezTo>
                  <a:pt x="716" y="1220"/>
                  <a:pt x="818" y="1204"/>
                  <a:pt x="920" y="1173"/>
                </a:cubicBezTo>
                <a:cubicBezTo>
                  <a:pt x="1007" y="1149"/>
                  <a:pt x="1085" y="1102"/>
                  <a:pt x="1148" y="1047"/>
                </a:cubicBezTo>
                <a:cubicBezTo>
                  <a:pt x="1211" y="992"/>
                  <a:pt x="1259" y="929"/>
                  <a:pt x="1290" y="850"/>
                </a:cubicBezTo>
                <a:cubicBezTo>
                  <a:pt x="1345" y="693"/>
                  <a:pt x="1345" y="520"/>
                  <a:pt x="1290" y="363"/>
                </a:cubicBezTo>
                <a:cubicBezTo>
                  <a:pt x="1259" y="284"/>
                  <a:pt x="1211" y="221"/>
                  <a:pt x="1156" y="166"/>
                </a:cubicBezTo>
                <a:cubicBezTo>
                  <a:pt x="1085" y="111"/>
                  <a:pt x="1015" y="72"/>
                  <a:pt x="928" y="48"/>
                </a:cubicBezTo>
                <a:cubicBezTo>
                  <a:pt x="826" y="17"/>
                  <a:pt x="716" y="1"/>
                  <a:pt x="6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71"/>
          <p:cNvSpPr/>
          <p:nvPr/>
        </p:nvSpPr>
        <p:spPr>
          <a:xfrm>
            <a:off x="2988592" y="3535176"/>
            <a:ext cx="129841" cy="141371"/>
          </a:xfrm>
          <a:custGeom>
            <a:avLst/>
            <a:gdLst/>
            <a:ahLst/>
            <a:cxnLst/>
            <a:rect l="l" t="t" r="r" b="b"/>
            <a:pathLst>
              <a:path w="1723" h="1876" extrusionOk="0">
                <a:moveTo>
                  <a:pt x="325" y="1"/>
                </a:moveTo>
                <a:cubicBezTo>
                  <a:pt x="319" y="1"/>
                  <a:pt x="313" y="2"/>
                  <a:pt x="307" y="4"/>
                </a:cubicBezTo>
                <a:lnTo>
                  <a:pt x="0" y="4"/>
                </a:lnTo>
                <a:lnTo>
                  <a:pt x="685" y="1152"/>
                </a:lnTo>
                <a:lnTo>
                  <a:pt x="685" y="1876"/>
                </a:lnTo>
                <a:lnTo>
                  <a:pt x="1039" y="1876"/>
                </a:lnTo>
                <a:lnTo>
                  <a:pt x="1039" y="1144"/>
                </a:lnTo>
                <a:lnTo>
                  <a:pt x="1723" y="4"/>
                </a:lnTo>
                <a:lnTo>
                  <a:pt x="1408" y="4"/>
                </a:lnTo>
                <a:cubicBezTo>
                  <a:pt x="1377" y="4"/>
                  <a:pt x="1353" y="12"/>
                  <a:pt x="1330" y="27"/>
                </a:cubicBezTo>
                <a:cubicBezTo>
                  <a:pt x="1314" y="43"/>
                  <a:pt x="1298" y="59"/>
                  <a:pt x="1290" y="83"/>
                </a:cubicBezTo>
                <a:lnTo>
                  <a:pt x="952" y="704"/>
                </a:lnTo>
                <a:cubicBezTo>
                  <a:pt x="929" y="743"/>
                  <a:pt x="913" y="775"/>
                  <a:pt x="897" y="814"/>
                </a:cubicBezTo>
                <a:cubicBezTo>
                  <a:pt x="881" y="845"/>
                  <a:pt x="873" y="877"/>
                  <a:pt x="858" y="908"/>
                </a:cubicBezTo>
                <a:cubicBezTo>
                  <a:pt x="850" y="877"/>
                  <a:pt x="834" y="845"/>
                  <a:pt x="818" y="814"/>
                </a:cubicBezTo>
                <a:cubicBezTo>
                  <a:pt x="803" y="775"/>
                  <a:pt x="787" y="743"/>
                  <a:pt x="763" y="704"/>
                </a:cubicBezTo>
                <a:lnTo>
                  <a:pt x="425" y="83"/>
                </a:lnTo>
                <a:cubicBezTo>
                  <a:pt x="409" y="59"/>
                  <a:pt x="394" y="35"/>
                  <a:pt x="378" y="27"/>
                </a:cubicBezTo>
                <a:cubicBezTo>
                  <a:pt x="360" y="10"/>
                  <a:pt x="343" y="1"/>
                  <a:pt x="32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71"/>
          <p:cNvSpPr/>
          <p:nvPr/>
        </p:nvSpPr>
        <p:spPr>
          <a:xfrm>
            <a:off x="3119565" y="3534799"/>
            <a:ext cx="111529" cy="141747"/>
          </a:xfrm>
          <a:custGeom>
            <a:avLst/>
            <a:gdLst/>
            <a:ahLst/>
            <a:cxnLst/>
            <a:rect l="l" t="t" r="r" b="b"/>
            <a:pathLst>
              <a:path w="1480" h="1881" extrusionOk="0">
                <a:moveTo>
                  <a:pt x="1" y="1"/>
                </a:moveTo>
                <a:lnTo>
                  <a:pt x="1" y="292"/>
                </a:lnTo>
                <a:lnTo>
                  <a:pt x="567" y="292"/>
                </a:lnTo>
                <a:lnTo>
                  <a:pt x="567" y="1881"/>
                </a:lnTo>
                <a:lnTo>
                  <a:pt x="913" y="1881"/>
                </a:lnTo>
                <a:lnTo>
                  <a:pt x="913" y="292"/>
                </a:lnTo>
                <a:lnTo>
                  <a:pt x="1479" y="292"/>
                </a:lnTo>
                <a:lnTo>
                  <a:pt x="147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8" name="Google Shape;2698;p71"/>
          <p:cNvSpPr/>
          <p:nvPr/>
        </p:nvSpPr>
        <p:spPr>
          <a:xfrm>
            <a:off x="3249408" y="3534799"/>
            <a:ext cx="119743" cy="141747"/>
          </a:xfrm>
          <a:custGeom>
            <a:avLst/>
            <a:gdLst/>
            <a:ahLst/>
            <a:cxnLst/>
            <a:rect l="l" t="t" r="r" b="b"/>
            <a:pathLst>
              <a:path w="1589" h="1881" extrusionOk="0">
                <a:moveTo>
                  <a:pt x="0" y="1"/>
                </a:moveTo>
                <a:lnTo>
                  <a:pt x="0" y="1881"/>
                </a:lnTo>
                <a:lnTo>
                  <a:pt x="354" y="1881"/>
                </a:lnTo>
                <a:lnTo>
                  <a:pt x="354" y="1063"/>
                </a:lnTo>
                <a:lnTo>
                  <a:pt x="1235" y="1063"/>
                </a:lnTo>
                <a:lnTo>
                  <a:pt x="1235" y="1881"/>
                </a:lnTo>
                <a:lnTo>
                  <a:pt x="1589" y="1881"/>
                </a:lnTo>
                <a:lnTo>
                  <a:pt x="1589" y="1"/>
                </a:lnTo>
                <a:lnTo>
                  <a:pt x="1235" y="1"/>
                </a:lnTo>
                <a:lnTo>
                  <a:pt x="1235" y="811"/>
                </a:lnTo>
                <a:lnTo>
                  <a:pt x="354" y="811"/>
                </a:lnTo>
                <a:lnTo>
                  <a:pt x="3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2699;p71"/>
          <p:cNvSpPr/>
          <p:nvPr/>
        </p:nvSpPr>
        <p:spPr>
          <a:xfrm>
            <a:off x="3390479" y="3532991"/>
            <a:ext cx="144686" cy="144762"/>
          </a:xfrm>
          <a:custGeom>
            <a:avLst/>
            <a:gdLst/>
            <a:ahLst/>
            <a:cxnLst/>
            <a:rect l="l" t="t" r="r" b="b"/>
            <a:pathLst>
              <a:path w="1920" h="1921" extrusionOk="0">
                <a:moveTo>
                  <a:pt x="971" y="300"/>
                </a:moveTo>
                <a:cubicBezTo>
                  <a:pt x="1056" y="300"/>
                  <a:pt x="1140" y="316"/>
                  <a:pt x="1219" y="347"/>
                </a:cubicBezTo>
                <a:cubicBezTo>
                  <a:pt x="1290" y="379"/>
                  <a:pt x="1353" y="418"/>
                  <a:pt x="1400" y="481"/>
                </a:cubicBezTo>
                <a:cubicBezTo>
                  <a:pt x="1455" y="536"/>
                  <a:pt x="1494" y="607"/>
                  <a:pt x="1518" y="686"/>
                </a:cubicBezTo>
                <a:cubicBezTo>
                  <a:pt x="1549" y="780"/>
                  <a:pt x="1565" y="867"/>
                  <a:pt x="1565" y="961"/>
                </a:cubicBezTo>
                <a:cubicBezTo>
                  <a:pt x="1565" y="1055"/>
                  <a:pt x="1549" y="1150"/>
                  <a:pt x="1518" y="1244"/>
                </a:cubicBezTo>
                <a:cubicBezTo>
                  <a:pt x="1494" y="1315"/>
                  <a:pt x="1455" y="1386"/>
                  <a:pt x="1400" y="1449"/>
                </a:cubicBezTo>
                <a:cubicBezTo>
                  <a:pt x="1353" y="1504"/>
                  <a:pt x="1290" y="1551"/>
                  <a:pt x="1219" y="1582"/>
                </a:cubicBezTo>
                <a:cubicBezTo>
                  <a:pt x="1140" y="1610"/>
                  <a:pt x="1056" y="1624"/>
                  <a:pt x="971" y="1624"/>
                </a:cubicBezTo>
                <a:cubicBezTo>
                  <a:pt x="887" y="1624"/>
                  <a:pt x="802" y="1610"/>
                  <a:pt x="724" y="1582"/>
                </a:cubicBezTo>
                <a:cubicBezTo>
                  <a:pt x="653" y="1551"/>
                  <a:pt x="590" y="1504"/>
                  <a:pt x="535" y="1449"/>
                </a:cubicBezTo>
                <a:cubicBezTo>
                  <a:pt x="488" y="1386"/>
                  <a:pt x="448" y="1315"/>
                  <a:pt x="417" y="1244"/>
                </a:cubicBezTo>
                <a:cubicBezTo>
                  <a:pt x="362" y="1063"/>
                  <a:pt x="362" y="867"/>
                  <a:pt x="417" y="686"/>
                </a:cubicBezTo>
                <a:cubicBezTo>
                  <a:pt x="448" y="607"/>
                  <a:pt x="488" y="536"/>
                  <a:pt x="535" y="481"/>
                </a:cubicBezTo>
                <a:cubicBezTo>
                  <a:pt x="590" y="418"/>
                  <a:pt x="653" y="379"/>
                  <a:pt x="724" y="347"/>
                </a:cubicBezTo>
                <a:cubicBezTo>
                  <a:pt x="802" y="316"/>
                  <a:pt x="887" y="300"/>
                  <a:pt x="971" y="300"/>
                </a:cubicBezTo>
                <a:close/>
                <a:moveTo>
                  <a:pt x="978" y="0"/>
                </a:moveTo>
                <a:cubicBezTo>
                  <a:pt x="844" y="0"/>
                  <a:pt x="710" y="25"/>
                  <a:pt x="582" y="72"/>
                </a:cubicBezTo>
                <a:cubicBezTo>
                  <a:pt x="354" y="167"/>
                  <a:pt x="181" y="347"/>
                  <a:pt x="94" y="576"/>
                </a:cubicBezTo>
                <a:cubicBezTo>
                  <a:pt x="0" y="827"/>
                  <a:pt x="0" y="1095"/>
                  <a:pt x="94" y="1338"/>
                </a:cubicBezTo>
                <a:cubicBezTo>
                  <a:pt x="181" y="1574"/>
                  <a:pt x="354" y="1755"/>
                  <a:pt x="582" y="1850"/>
                </a:cubicBezTo>
                <a:cubicBezTo>
                  <a:pt x="708" y="1897"/>
                  <a:pt x="840" y="1920"/>
                  <a:pt x="971" y="1920"/>
                </a:cubicBezTo>
                <a:cubicBezTo>
                  <a:pt x="1103" y="1920"/>
                  <a:pt x="1235" y="1897"/>
                  <a:pt x="1361" y="1850"/>
                </a:cubicBezTo>
                <a:cubicBezTo>
                  <a:pt x="1471" y="1803"/>
                  <a:pt x="1573" y="1732"/>
                  <a:pt x="1652" y="1653"/>
                </a:cubicBezTo>
                <a:cubicBezTo>
                  <a:pt x="1738" y="1559"/>
                  <a:pt x="1809" y="1456"/>
                  <a:pt x="1848" y="1346"/>
                </a:cubicBezTo>
                <a:cubicBezTo>
                  <a:pt x="1896" y="1220"/>
                  <a:pt x="1919" y="1095"/>
                  <a:pt x="1919" y="961"/>
                </a:cubicBezTo>
                <a:cubicBezTo>
                  <a:pt x="1919" y="874"/>
                  <a:pt x="1911" y="788"/>
                  <a:pt x="1888" y="709"/>
                </a:cubicBezTo>
                <a:cubicBezTo>
                  <a:pt x="1872" y="623"/>
                  <a:pt x="1840" y="552"/>
                  <a:pt x="1801" y="473"/>
                </a:cubicBezTo>
                <a:cubicBezTo>
                  <a:pt x="1762" y="403"/>
                  <a:pt x="1715" y="340"/>
                  <a:pt x="1660" y="277"/>
                </a:cubicBezTo>
                <a:cubicBezTo>
                  <a:pt x="1605" y="222"/>
                  <a:pt x="1542" y="174"/>
                  <a:pt x="1471" y="135"/>
                </a:cubicBezTo>
                <a:cubicBezTo>
                  <a:pt x="1400" y="88"/>
                  <a:pt x="1321" y="56"/>
                  <a:pt x="1243" y="33"/>
                </a:cubicBezTo>
                <a:cubicBezTo>
                  <a:pt x="1155" y="11"/>
                  <a:pt x="1066" y="0"/>
                  <a:pt x="97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71"/>
          <p:cNvSpPr/>
          <p:nvPr/>
        </p:nvSpPr>
        <p:spPr>
          <a:xfrm>
            <a:off x="3558152" y="3534799"/>
            <a:ext cx="119216" cy="141747"/>
          </a:xfrm>
          <a:custGeom>
            <a:avLst/>
            <a:gdLst/>
            <a:ahLst/>
            <a:cxnLst/>
            <a:rect l="l" t="t" r="r" b="b"/>
            <a:pathLst>
              <a:path w="1582" h="1881" extrusionOk="0">
                <a:moveTo>
                  <a:pt x="1" y="1"/>
                </a:moveTo>
                <a:lnTo>
                  <a:pt x="1" y="1881"/>
                </a:lnTo>
                <a:lnTo>
                  <a:pt x="308" y="1881"/>
                </a:lnTo>
                <a:lnTo>
                  <a:pt x="308" y="732"/>
                </a:lnTo>
                <a:cubicBezTo>
                  <a:pt x="308" y="677"/>
                  <a:pt x="300" y="622"/>
                  <a:pt x="300" y="575"/>
                </a:cubicBezTo>
                <a:lnTo>
                  <a:pt x="300" y="575"/>
                </a:lnTo>
                <a:lnTo>
                  <a:pt x="1283" y="1826"/>
                </a:lnTo>
                <a:cubicBezTo>
                  <a:pt x="1291" y="1841"/>
                  <a:pt x="1314" y="1857"/>
                  <a:pt x="1338" y="1865"/>
                </a:cubicBezTo>
                <a:cubicBezTo>
                  <a:pt x="1354" y="1881"/>
                  <a:pt x="1377" y="1881"/>
                  <a:pt x="1401" y="1881"/>
                </a:cubicBezTo>
                <a:lnTo>
                  <a:pt x="1582" y="1881"/>
                </a:lnTo>
                <a:lnTo>
                  <a:pt x="1582" y="1"/>
                </a:lnTo>
                <a:lnTo>
                  <a:pt x="1275" y="1"/>
                </a:lnTo>
                <a:lnTo>
                  <a:pt x="1275" y="1141"/>
                </a:lnTo>
                <a:cubicBezTo>
                  <a:pt x="1275" y="1165"/>
                  <a:pt x="1275" y="1189"/>
                  <a:pt x="1275" y="1220"/>
                </a:cubicBezTo>
                <a:cubicBezTo>
                  <a:pt x="1275" y="1252"/>
                  <a:pt x="1283" y="1283"/>
                  <a:pt x="1283" y="1314"/>
                </a:cubicBezTo>
                <a:lnTo>
                  <a:pt x="300" y="56"/>
                </a:lnTo>
                <a:cubicBezTo>
                  <a:pt x="292" y="48"/>
                  <a:pt x="284" y="32"/>
                  <a:pt x="268" y="25"/>
                </a:cubicBezTo>
                <a:cubicBezTo>
                  <a:pt x="260" y="17"/>
                  <a:pt x="253" y="17"/>
                  <a:pt x="245" y="9"/>
                </a:cubicBezTo>
                <a:cubicBezTo>
                  <a:pt x="237" y="9"/>
                  <a:pt x="229" y="1"/>
                  <a:pt x="2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71"/>
          <p:cNvSpPr/>
          <p:nvPr/>
        </p:nvSpPr>
        <p:spPr>
          <a:xfrm>
            <a:off x="3390479" y="3532991"/>
            <a:ext cx="144686" cy="144762"/>
          </a:xfrm>
          <a:custGeom>
            <a:avLst/>
            <a:gdLst/>
            <a:ahLst/>
            <a:cxnLst/>
            <a:rect l="l" t="t" r="r" b="b"/>
            <a:pathLst>
              <a:path w="1920" h="1921" extrusionOk="0">
                <a:moveTo>
                  <a:pt x="971" y="300"/>
                </a:moveTo>
                <a:cubicBezTo>
                  <a:pt x="1056" y="300"/>
                  <a:pt x="1140" y="316"/>
                  <a:pt x="1219" y="347"/>
                </a:cubicBezTo>
                <a:cubicBezTo>
                  <a:pt x="1290" y="379"/>
                  <a:pt x="1353" y="418"/>
                  <a:pt x="1400" y="481"/>
                </a:cubicBezTo>
                <a:cubicBezTo>
                  <a:pt x="1455" y="536"/>
                  <a:pt x="1494" y="607"/>
                  <a:pt x="1518" y="686"/>
                </a:cubicBezTo>
                <a:cubicBezTo>
                  <a:pt x="1549" y="780"/>
                  <a:pt x="1565" y="867"/>
                  <a:pt x="1565" y="961"/>
                </a:cubicBezTo>
                <a:cubicBezTo>
                  <a:pt x="1565" y="1055"/>
                  <a:pt x="1549" y="1150"/>
                  <a:pt x="1518" y="1244"/>
                </a:cubicBezTo>
                <a:cubicBezTo>
                  <a:pt x="1494" y="1315"/>
                  <a:pt x="1455" y="1386"/>
                  <a:pt x="1400" y="1449"/>
                </a:cubicBezTo>
                <a:cubicBezTo>
                  <a:pt x="1353" y="1504"/>
                  <a:pt x="1290" y="1551"/>
                  <a:pt x="1219" y="1582"/>
                </a:cubicBezTo>
                <a:cubicBezTo>
                  <a:pt x="1140" y="1610"/>
                  <a:pt x="1056" y="1624"/>
                  <a:pt x="971" y="1624"/>
                </a:cubicBezTo>
                <a:cubicBezTo>
                  <a:pt x="887" y="1624"/>
                  <a:pt x="802" y="1610"/>
                  <a:pt x="724" y="1582"/>
                </a:cubicBezTo>
                <a:cubicBezTo>
                  <a:pt x="653" y="1551"/>
                  <a:pt x="590" y="1504"/>
                  <a:pt x="535" y="1449"/>
                </a:cubicBezTo>
                <a:cubicBezTo>
                  <a:pt x="488" y="1386"/>
                  <a:pt x="448" y="1315"/>
                  <a:pt x="417" y="1244"/>
                </a:cubicBezTo>
                <a:cubicBezTo>
                  <a:pt x="362" y="1063"/>
                  <a:pt x="362" y="867"/>
                  <a:pt x="417" y="686"/>
                </a:cubicBezTo>
                <a:cubicBezTo>
                  <a:pt x="448" y="607"/>
                  <a:pt x="488" y="536"/>
                  <a:pt x="535" y="481"/>
                </a:cubicBezTo>
                <a:cubicBezTo>
                  <a:pt x="590" y="418"/>
                  <a:pt x="653" y="379"/>
                  <a:pt x="724" y="347"/>
                </a:cubicBezTo>
                <a:cubicBezTo>
                  <a:pt x="802" y="316"/>
                  <a:pt x="887" y="300"/>
                  <a:pt x="971" y="300"/>
                </a:cubicBezTo>
                <a:close/>
                <a:moveTo>
                  <a:pt x="978" y="0"/>
                </a:moveTo>
                <a:cubicBezTo>
                  <a:pt x="844" y="0"/>
                  <a:pt x="710" y="25"/>
                  <a:pt x="582" y="72"/>
                </a:cubicBezTo>
                <a:cubicBezTo>
                  <a:pt x="354" y="167"/>
                  <a:pt x="181" y="347"/>
                  <a:pt x="94" y="576"/>
                </a:cubicBezTo>
                <a:cubicBezTo>
                  <a:pt x="0" y="827"/>
                  <a:pt x="0" y="1095"/>
                  <a:pt x="94" y="1338"/>
                </a:cubicBezTo>
                <a:cubicBezTo>
                  <a:pt x="181" y="1574"/>
                  <a:pt x="354" y="1755"/>
                  <a:pt x="582" y="1850"/>
                </a:cubicBezTo>
                <a:cubicBezTo>
                  <a:pt x="708" y="1897"/>
                  <a:pt x="840" y="1920"/>
                  <a:pt x="971" y="1920"/>
                </a:cubicBezTo>
                <a:cubicBezTo>
                  <a:pt x="1103" y="1920"/>
                  <a:pt x="1235" y="1897"/>
                  <a:pt x="1361" y="1850"/>
                </a:cubicBezTo>
                <a:cubicBezTo>
                  <a:pt x="1471" y="1803"/>
                  <a:pt x="1573" y="1732"/>
                  <a:pt x="1652" y="1653"/>
                </a:cubicBezTo>
                <a:cubicBezTo>
                  <a:pt x="1738" y="1559"/>
                  <a:pt x="1809" y="1456"/>
                  <a:pt x="1848" y="1346"/>
                </a:cubicBezTo>
                <a:cubicBezTo>
                  <a:pt x="1896" y="1220"/>
                  <a:pt x="1919" y="1095"/>
                  <a:pt x="1919" y="961"/>
                </a:cubicBezTo>
                <a:cubicBezTo>
                  <a:pt x="1919" y="874"/>
                  <a:pt x="1911" y="788"/>
                  <a:pt x="1888" y="709"/>
                </a:cubicBezTo>
                <a:cubicBezTo>
                  <a:pt x="1872" y="623"/>
                  <a:pt x="1840" y="552"/>
                  <a:pt x="1801" y="473"/>
                </a:cubicBezTo>
                <a:cubicBezTo>
                  <a:pt x="1762" y="403"/>
                  <a:pt x="1715" y="340"/>
                  <a:pt x="1660" y="277"/>
                </a:cubicBezTo>
                <a:cubicBezTo>
                  <a:pt x="1605" y="222"/>
                  <a:pt x="1542" y="174"/>
                  <a:pt x="1471" y="135"/>
                </a:cubicBezTo>
                <a:cubicBezTo>
                  <a:pt x="1400" y="88"/>
                  <a:pt x="1321" y="56"/>
                  <a:pt x="1243" y="33"/>
                </a:cubicBezTo>
                <a:cubicBezTo>
                  <a:pt x="1155" y="11"/>
                  <a:pt x="1066" y="0"/>
                  <a:pt x="978" y="0"/>
                </a:cubicBez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2" name="Google Shape;2702;p71"/>
          <p:cNvSpPr/>
          <p:nvPr/>
        </p:nvSpPr>
        <p:spPr>
          <a:xfrm>
            <a:off x="3558152" y="3534799"/>
            <a:ext cx="119216" cy="141747"/>
          </a:xfrm>
          <a:custGeom>
            <a:avLst/>
            <a:gdLst/>
            <a:ahLst/>
            <a:cxnLst/>
            <a:rect l="l" t="t" r="r" b="b"/>
            <a:pathLst>
              <a:path w="1582" h="1881" extrusionOk="0">
                <a:moveTo>
                  <a:pt x="1" y="1"/>
                </a:moveTo>
                <a:lnTo>
                  <a:pt x="1" y="1881"/>
                </a:lnTo>
                <a:lnTo>
                  <a:pt x="308" y="1881"/>
                </a:lnTo>
                <a:lnTo>
                  <a:pt x="308" y="732"/>
                </a:lnTo>
                <a:cubicBezTo>
                  <a:pt x="308" y="677"/>
                  <a:pt x="300" y="622"/>
                  <a:pt x="300" y="575"/>
                </a:cubicBezTo>
                <a:lnTo>
                  <a:pt x="300" y="575"/>
                </a:lnTo>
                <a:lnTo>
                  <a:pt x="1283" y="1826"/>
                </a:lnTo>
                <a:cubicBezTo>
                  <a:pt x="1291" y="1841"/>
                  <a:pt x="1314" y="1857"/>
                  <a:pt x="1338" y="1865"/>
                </a:cubicBezTo>
                <a:cubicBezTo>
                  <a:pt x="1354" y="1881"/>
                  <a:pt x="1377" y="1881"/>
                  <a:pt x="1401" y="1881"/>
                </a:cubicBezTo>
                <a:lnTo>
                  <a:pt x="1582" y="1881"/>
                </a:lnTo>
                <a:lnTo>
                  <a:pt x="1582" y="1"/>
                </a:lnTo>
                <a:lnTo>
                  <a:pt x="1275" y="1"/>
                </a:lnTo>
                <a:lnTo>
                  <a:pt x="1275" y="1141"/>
                </a:lnTo>
                <a:cubicBezTo>
                  <a:pt x="1275" y="1165"/>
                  <a:pt x="1275" y="1189"/>
                  <a:pt x="1275" y="1220"/>
                </a:cubicBezTo>
                <a:cubicBezTo>
                  <a:pt x="1275" y="1252"/>
                  <a:pt x="1283" y="1283"/>
                  <a:pt x="1283" y="1314"/>
                </a:cubicBezTo>
                <a:lnTo>
                  <a:pt x="300" y="56"/>
                </a:lnTo>
                <a:cubicBezTo>
                  <a:pt x="292" y="48"/>
                  <a:pt x="284" y="32"/>
                  <a:pt x="268" y="25"/>
                </a:cubicBezTo>
                <a:cubicBezTo>
                  <a:pt x="260" y="17"/>
                  <a:pt x="253" y="17"/>
                  <a:pt x="245" y="9"/>
                </a:cubicBezTo>
                <a:cubicBezTo>
                  <a:pt x="237" y="9"/>
                  <a:pt x="229" y="1"/>
                  <a:pt x="221" y="1"/>
                </a:cubicBez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71"/>
          <p:cNvSpPr/>
          <p:nvPr/>
        </p:nvSpPr>
        <p:spPr>
          <a:xfrm>
            <a:off x="3274276" y="3534799"/>
            <a:ext cx="94875" cy="141747"/>
          </a:xfrm>
          <a:custGeom>
            <a:avLst/>
            <a:gdLst/>
            <a:ahLst/>
            <a:cxnLst/>
            <a:rect l="l" t="t" r="r" b="b"/>
            <a:pathLst>
              <a:path w="1259" h="1881" extrusionOk="0">
                <a:moveTo>
                  <a:pt x="0" y="1"/>
                </a:moveTo>
                <a:lnTo>
                  <a:pt x="0" y="1881"/>
                </a:lnTo>
                <a:lnTo>
                  <a:pt x="24" y="1881"/>
                </a:lnTo>
                <a:lnTo>
                  <a:pt x="24" y="1055"/>
                </a:lnTo>
                <a:lnTo>
                  <a:pt x="905" y="1055"/>
                </a:lnTo>
                <a:lnTo>
                  <a:pt x="905" y="1881"/>
                </a:lnTo>
                <a:lnTo>
                  <a:pt x="1259" y="1881"/>
                </a:lnTo>
                <a:lnTo>
                  <a:pt x="1259" y="1"/>
                </a:lnTo>
                <a:lnTo>
                  <a:pt x="905" y="1"/>
                </a:lnTo>
                <a:lnTo>
                  <a:pt x="905" y="811"/>
                </a:lnTo>
                <a:lnTo>
                  <a:pt x="24" y="811"/>
                </a:lnTo>
                <a:lnTo>
                  <a:pt x="24" y="1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4" name="Google Shape;2704;p71"/>
          <p:cNvSpPr/>
          <p:nvPr/>
        </p:nvSpPr>
        <p:spPr>
          <a:xfrm>
            <a:off x="3047296" y="3399681"/>
            <a:ext cx="36774" cy="31499"/>
          </a:xfrm>
          <a:custGeom>
            <a:avLst/>
            <a:gdLst/>
            <a:ahLst/>
            <a:cxnLst/>
            <a:rect l="l" t="t" r="r" b="b"/>
            <a:pathLst>
              <a:path w="488" h="418" extrusionOk="0">
                <a:moveTo>
                  <a:pt x="283" y="1"/>
                </a:moveTo>
                <a:cubicBezTo>
                  <a:pt x="94" y="1"/>
                  <a:pt x="0" y="221"/>
                  <a:pt x="134" y="355"/>
                </a:cubicBezTo>
                <a:cubicBezTo>
                  <a:pt x="177" y="398"/>
                  <a:pt x="229" y="417"/>
                  <a:pt x="281" y="417"/>
                </a:cubicBezTo>
                <a:cubicBezTo>
                  <a:pt x="387" y="417"/>
                  <a:pt x="488" y="333"/>
                  <a:pt x="488" y="205"/>
                </a:cubicBezTo>
                <a:cubicBezTo>
                  <a:pt x="488" y="95"/>
                  <a:pt x="393" y="1"/>
                  <a:pt x="283" y="1"/>
                </a:cubicBezTo>
                <a:close/>
              </a:path>
            </a:pathLst>
          </a:custGeom>
          <a:solidFill>
            <a:srgbClr val="00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5" name="Google Shape;2705;p71"/>
          <p:cNvSpPr/>
          <p:nvPr/>
        </p:nvSpPr>
        <p:spPr>
          <a:xfrm>
            <a:off x="3413539" y="3403223"/>
            <a:ext cx="27958" cy="23888"/>
          </a:xfrm>
          <a:custGeom>
            <a:avLst/>
            <a:gdLst/>
            <a:ahLst/>
            <a:cxnLst/>
            <a:rect l="l" t="t" r="r" b="b"/>
            <a:pathLst>
              <a:path w="371" h="317" extrusionOk="0">
                <a:moveTo>
                  <a:pt x="213" y="1"/>
                </a:moveTo>
                <a:cubicBezTo>
                  <a:pt x="72" y="1"/>
                  <a:pt x="1" y="174"/>
                  <a:pt x="103" y="268"/>
                </a:cubicBezTo>
                <a:cubicBezTo>
                  <a:pt x="134" y="302"/>
                  <a:pt x="173" y="317"/>
                  <a:pt x="212" y="317"/>
                </a:cubicBezTo>
                <a:cubicBezTo>
                  <a:pt x="292" y="317"/>
                  <a:pt x="370" y="254"/>
                  <a:pt x="370" y="158"/>
                </a:cubicBezTo>
                <a:cubicBezTo>
                  <a:pt x="370" y="72"/>
                  <a:pt x="300" y="1"/>
                  <a:pt x="213" y="1"/>
                </a:cubicBezTo>
                <a:close/>
              </a:path>
            </a:pathLst>
          </a:custGeom>
          <a:solidFill>
            <a:srgbClr val="00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2706;p71"/>
          <p:cNvSpPr/>
          <p:nvPr/>
        </p:nvSpPr>
        <p:spPr>
          <a:xfrm>
            <a:off x="3624543" y="3771351"/>
            <a:ext cx="23813" cy="23135"/>
          </a:xfrm>
          <a:custGeom>
            <a:avLst/>
            <a:gdLst/>
            <a:ahLst/>
            <a:cxnLst/>
            <a:rect l="l" t="t" r="r" b="b"/>
            <a:pathLst>
              <a:path w="316" h="307" extrusionOk="0">
                <a:moveTo>
                  <a:pt x="158" y="0"/>
                </a:moveTo>
                <a:cubicBezTo>
                  <a:pt x="72" y="0"/>
                  <a:pt x="1" y="71"/>
                  <a:pt x="1" y="157"/>
                </a:cubicBezTo>
                <a:cubicBezTo>
                  <a:pt x="1" y="244"/>
                  <a:pt x="72" y="307"/>
                  <a:pt x="158" y="307"/>
                </a:cubicBezTo>
                <a:cubicBezTo>
                  <a:pt x="245" y="307"/>
                  <a:pt x="315" y="244"/>
                  <a:pt x="315" y="157"/>
                </a:cubicBezTo>
                <a:cubicBezTo>
                  <a:pt x="315" y="71"/>
                  <a:pt x="245" y="0"/>
                  <a:pt x="158" y="0"/>
                </a:cubicBezTo>
                <a:close/>
              </a:path>
            </a:pathLst>
          </a:custGeom>
          <a:solidFill>
            <a:srgbClr val="00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71"/>
          <p:cNvSpPr/>
          <p:nvPr/>
        </p:nvSpPr>
        <p:spPr>
          <a:xfrm>
            <a:off x="4586325" y="3177875"/>
            <a:ext cx="1599000" cy="469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Bahnschrift" panose="020B0502040204020203" pitchFamily="34" charset="0"/>
                <a:ea typeface="Bebas Neue"/>
                <a:cs typeface="Bebas Neue"/>
                <a:sym typeface="Bebas Neue"/>
              </a:rPr>
              <a:t>HTTP SERVER</a:t>
            </a:r>
          </a:p>
        </p:txBody>
      </p:sp>
      <p:sp>
        <p:nvSpPr>
          <p:cNvPr id="2708" name="Google Shape;2708;p71"/>
          <p:cNvSpPr/>
          <p:nvPr/>
        </p:nvSpPr>
        <p:spPr>
          <a:xfrm>
            <a:off x="4586325" y="1380175"/>
            <a:ext cx="1599000" cy="469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BROKER</a:t>
            </a:r>
            <a:endParaRPr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710" name="Google Shape;2710;p71"/>
          <p:cNvSpPr txBox="1"/>
          <p:nvPr/>
        </p:nvSpPr>
        <p:spPr>
          <a:xfrm>
            <a:off x="4620225" y="3719050"/>
            <a:ext cx="1531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vi-VN" dirty="0">
                <a:solidFill>
                  <a:schemeClr val="dk2"/>
                </a:solidFill>
                <a:latin typeface="Calibri Light" panose="020F0302020204030204" pitchFamily="34" charset="0"/>
                <a:ea typeface="Quicksand"/>
                <a:cs typeface="Calibri Light" panose="020F0302020204030204" pitchFamily="34" charset="0"/>
                <a:sym typeface="Quicksand"/>
              </a:rPr>
              <a:t>Node</a:t>
            </a:r>
            <a:r>
              <a:rPr lang="en-US" dirty="0">
                <a:solidFill>
                  <a:schemeClr val="dk2"/>
                </a:solidFill>
                <a:latin typeface="Calibri Light" panose="020F0302020204030204" pitchFamily="34" charset="0"/>
                <a:ea typeface="Quicksand"/>
                <a:cs typeface="Calibri Light" panose="020F0302020204030204" pitchFamily="34" charset="0"/>
                <a:sym typeface="Quicksand"/>
              </a:rPr>
              <a:t>JS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dk2"/>
                </a:solidFill>
                <a:latin typeface="Calibri Light" panose="020F0302020204030204" pitchFamily="34" charset="0"/>
                <a:ea typeface="Quicksand"/>
                <a:cs typeface="Calibri Light" panose="020F0302020204030204" pitchFamily="34" charset="0"/>
                <a:sym typeface="Quicksand"/>
              </a:rPr>
              <a:t>Express</a:t>
            </a:r>
          </a:p>
        </p:txBody>
      </p:sp>
      <p:sp>
        <p:nvSpPr>
          <p:cNvPr id="2712" name="Google Shape;2712;p71"/>
          <p:cNvSpPr txBox="1"/>
          <p:nvPr/>
        </p:nvSpPr>
        <p:spPr>
          <a:xfrm>
            <a:off x="4566799" y="2006067"/>
            <a:ext cx="1660088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vi-VN" dirty="0">
                <a:solidFill>
                  <a:schemeClr val="dk2"/>
                </a:solidFill>
                <a:latin typeface="Calibri Light" panose="020F0302020204030204" pitchFamily="34" charset="0"/>
                <a:ea typeface="Quicksand"/>
                <a:cs typeface="Calibri Light" panose="020F0302020204030204" pitchFamily="34" charset="0"/>
                <a:sym typeface="Quicksand"/>
              </a:rPr>
              <a:t>MQTT </a:t>
            </a:r>
            <a:endParaRPr dirty="0">
              <a:solidFill>
                <a:schemeClr val="dk2"/>
              </a:solidFill>
              <a:latin typeface="Calibri Light" panose="020F0302020204030204" pitchFamily="34" charset="0"/>
              <a:ea typeface="Quicksand"/>
              <a:cs typeface="Calibri Light" panose="020F0302020204030204" pitchFamily="34" charset="0"/>
              <a:sym typeface="Quicksand"/>
            </a:endParaRPr>
          </a:p>
        </p:txBody>
      </p:sp>
      <p:sp>
        <p:nvSpPr>
          <p:cNvPr id="2713" name="Google Shape;2713;p71"/>
          <p:cNvSpPr/>
          <p:nvPr/>
        </p:nvSpPr>
        <p:spPr>
          <a:xfrm>
            <a:off x="6751458" y="3167213"/>
            <a:ext cx="1599000" cy="469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Bahnschrift" panose="020B0502040204020203" pitchFamily="34" charset="0"/>
                <a:ea typeface="Bebas Neue"/>
                <a:cs typeface="Bebas Neue"/>
                <a:sym typeface="Bebas Neue"/>
              </a:rPr>
              <a:t>DATABASE</a:t>
            </a:r>
            <a:endParaRPr lang="en-US" sz="2200" dirty="0">
              <a:solidFill>
                <a:schemeClr val="bg2"/>
              </a:solidFill>
              <a:latin typeface="Bahnschrift" panose="020B0502040204020203" pitchFamily="34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2714" name="Google Shape;2714;p71"/>
          <p:cNvSpPr/>
          <p:nvPr/>
        </p:nvSpPr>
        <p:spPr>
          <a:xfrm>
            <a:off x="6751458" y="1369513"/>
            <a:ext cx="1599000" cy="469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  <a:ea typeface="Bebas Neue"/>
                <a:cs typeface="Bebas Neue"/>
                <a:sym typeface="Bebas Neue"/>
              </a:rPr>
              <a:t>CLIENT</a:t>
            </a:r>
          </a:p>
        </p:txBody>
      </p:sp>
      <p:sp>
        <p:nvSpPr>
          <p:cNvPr id="2716" name="Google Shape;2716;p71"/>
          <p:cNvSpPr txBox="1"/>
          <p:nvPr/>
        </p:nvSpPr>
        <p:spPr>
          <a:xfrm>
            <a:off x="6785358" y="3708398"/>
            <a:ext cx="1531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vi-VN" dirty="0">
                <a:solidFill>
                  <a:schemeClr val="dk2"/>
                </a:solidFill>
                <a:latin typeface="Calibri Light" panose="020F0302020204030204" pitchFamily="34" charset="0"/>
                <a:ea typeface="Quicksand"/>
                <a:cs typeface="Calibri Light" panose="020F0302020204030204" pitchFamily="34" charset="0"/>
                <a:sym typeface="Quicksand"/>
              </a:rPr>
              <a:t>MongoDB</a:t>
            </a:r>
          </a:p>
        </p:txBody>
      </p:sp>
      <p:sp>
        <p:nvSpPr>
          <p:cNvPr id="2718" name="Google Shape;2718;p71"/>
          <p:cNvSpPr txBox="1"/>
          <p:nvPr/>
        </p:nvSpPr>
        <p:spPr>
          <a:xfrm>
            <a:off x="6739308" y="2008774"/>
            <a:ext cx="1599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vi-VN" dirty="0">
                <a:solidFill>
                  <a:schemeClr val="dk2"/>
                </a:solidFill>
                <a:latin typeface="Calibri Light" panose="020F0302020204030204" pitchFamily="34" charset="0"/>
                <a:ea typeface="Quicksand"/>
                <a:cs typeface="Calibri Light" panose="020F0302020204030204" pitchFamily="34" charset="0"/>
                <a:sym typeface="Quicksand"/>
              </a:rPr>
              <a:t>ReactJS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53"/>
          <p:cNvSpPr/>
          <p:nvPr/>
        </p:nvSpPr>
        <p:spPr>
          <a:xfrm>
            <a:off x="714799" y="474832"/>
            <a:ext cx="7704000" cy="469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Quicksand" panose="020B0604020202020204" charset="0"/>
                <a:cs typeface="Calibri Light" panose="020F0302020204030204" pitchFamily="34" charset="0"/>
              </a:rPr>
              <a:t>Minh hoạ</a:t>
            </a:r>
            <a:endParaRPr sz="2400" dirty="0">
              <a:latin typeface="Quicksand" panose="020B0604020202020204" charset="0"/>
            </a:endParaRPr>
          </a:p>
        </p:txBody>
      </p:sp>
      <p:grpSp>
        <p:nvGrpSpPr>
          <p:cNvPr id="1442" name="Google Shape;1442;p53"/>
          <p:cNvGrpSpPr/>
          <p:nvPr/>
        </p:nvGrpSpPr>
        <p:grpSpPr>
          <a:xfrm>
            <a:off x="7631947" y="649694"/>
            <a:ext cx="636814" cy="120078"/>
            <a:chOff x="8209059" y="198000"/>
            <a:chExt cx="636814" cy="120078"/>
          </a:xfrm>
        </p:grpSpPr>
        <p:sp>
          <p:nvSpPr>
            <p:cNvPr id="1443" name="Google Shape;1443;p53"/>
            <p:cNvSpPr/>
            <p:nvPr/>
          </p:nvSpPr>
          <p:spPr>
            <a:xfrm>
              <a:off x="8466925" y="198000"/>
              <a:ext cx="121068" cy="120078"/>
            </a:xfrm>
            <a:custGeom>
              <a:avLst/>
              <a:gdLst/>
              <a:ahLst/>
              <a:cxnLst/>
              <a:rect l="l" t="t" r="r" b="b"/>
              <a:pathLst>
                <a:path w="3059" h="3034" extrusionOk="0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3"/>
            <p:cNvSpPr/>
            <p:nvPr/>
          </p:nvSpPr>
          <p:spPr>
            <a:xfrm>
              <a:off x="8725834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3"/>
            <p:cNvSpPr/>
            <p:nvPr/>
          </p:nvSpPr>
          <p:spPr>
            <a:xfrm>
              <a:off x="8209059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018314-32FC-9DDF-B4EC-283B5C48D5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" t="2135" r="2227" b="3429"/>
          <a:stretch/>
        </p:blipFill>
        <p:spPr>
          <a:xfrm>
            <a:off x="5135640" y="2255746"/>
            <a:ext cx="3246120" cy="2542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/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F048F0-F060-A371-91C9-25ABD456A0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99" y="1249999"/>
            <a:ext cx="4026659" cy="2011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/>
            </a:solidFill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1C7507-C7FF-1E15-7C10-779D1D88CF5F}"/>
              </a:ext>
            </a:extLst>
          </p:cNvPr>
          <p:cNvSpPr txBox="1"/>
          <p:nvPr/>
        </p:nvSpPr>
        <p:spPr>
          <a:xfrm>
            <a:off x="5135639" y="1340513"/>
            <a:ext cx="3246119" cy="51935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2"/>
            </a:solidFill>
          </a:ln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1800" dirty="0" err="1">
                <a:latin typeface="Bahnschrift" panose="020B0502040204020203" pitchFamily="34" charset="0"/>
              </a:rPr>
              <a:t>Màn</a:t>
            </a:r>
            <a:r>
              <a:rPr lang="en-US" sz="1800" dirty="0">
                <a:latin typeface="Bahnschrift" panose="020B0502040204020203" pitchFamily="34" charset="0"/>
              </a:rPr>
              <a:t> </a:t>
            </a:r>
            <a:r>
              <a:rPr lang="en-US" sz="1800" dirty="0" err="1">
                <a:latin typeface="Bahnschrift" panose="020B0502040204020203" pitchFamily="34" charset="0"/>
              </a:rPr>
              <a:t>hình</a:t>
            </a:r>
            <a:r>
              <a:rPr lang="en-US" sz="1800" dirty="0">
                <a:latin typeface="Bahnschrift" panose="020B0502040204020203" pitchFamily="34" charset="0"/>
              </a:rPr>
              <a:t> </a:t>
            </a:r>
            <a:r>
              <a:rPr lang="en-US" sz="1800" dirty="0" err="1">
                <a:latin typeface="Bahnschrift" panose="020B0502040204020203" pitchFamily="34" charset="0"/>
              </a:rPr>
              <a:t>đăng</a:t>
            </a:r>
            <a:r>
              <a:rPr lang="en-US" sz="1800" dirty="0">
                <a:latin typeface="Bahnschrift" panose="020B0502040204020203" pitchFamily="34" charset="0"/>
              </a:rPr>
              <a:t> </a:t>
            </a:r>
            <a:r>
              <a:rPr lang="en-US" sz="1800" dirty="0" err="1">
                <a:latin typeface="Bahnschrift" panose="020B0502040204020203" pitchFamily="34" charset="0"/>
              </a:rPr>
              <a:t>ký</a:t>
            </a:r>
            <a:endParaRPr lang="en-001" sz="1800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1" name="Google Shape;6571;p114"/>
          <p:cNvSpPr/>
          <p:nvPr/>
        </p:nvSpPr>
        <p:spPr>
          <a:xfrm>
            <a:off x="714799" y="466020"/>
            <a:ext cx="7704000" cy="469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Quicksand" panose="020B0604020202020204" charset="0"/>
                <a:cs typeface="Calibri Light" panose="020F0302020204030204" pitchFamily="34" charset="0"/>
              </a:rPr>
              <a:t>Demo hệ thống</a:t>
            </a:r>
            <a:endParaRPr sz="2400" dirty="0">
              <a:latin typeface="Quicksand" panose="020B0604020202020204" charset="0"/>
            </a:endParaRPr>
          </a:p>
        </p:txBody>
      </p:sp>
      <p:grpSp>
        <p:nvGrpSpPr>
          <p:cNvPr id="6572" name="Google Shape;6572;p114"/>
          <p:cNvGrpSpPr/>
          <p:nvPr/>
        </p:nvGrpSpPr>
        <p:grpSpPr>
          <a:xfrm>
            <a:off x="7586575" y="640881"/>
            <a:ext cx="636814" cy="120078"/>
            <a:chOff x="8209059" y="198000"/>
            <a:chExt cx="636814" cy="120078"/>
          </a:xfrm>
        </p:grpSpPr>
        <p:sp>
          <p:nvSpPr>
            <p:cNvPr id="6573" name="Google Shape;6573;p114"/>
            <p:cNvSpPr/>
            <p:nvPr/>
          </p:nvSpPr>
          <p:spPr>
            <a:xfrm>
              <a:off x="8466925" y="198000"/>
              <a:ext cx="121068" cy="120078"/>
            </a:xfrm>
            <a:custGeom>
              <a:avLst/>
              <a:gdLst/>
              <a:ahLst/>
              <a:cxnLst/>
              <a:rect l="l" t="t" r="r" b="b"/>
              <a:pathLst>
                <a:path w="3059" h="3034" extrusionOk="0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114"/>
            <p:cNvSpPr/>
            <p:nvPr/>
          </p:nvSpPr>
          <p:spPr>
            <a:xfrm>
              <a:off x="8725834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114"/>
            <p:cNvSpPr/>
            <p:nvPr/>
          </p:nvSpPr>
          <p:spPr>
            <a:xfrm>
              <a:off x="8209059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7" name="Google Shape;6577;p114"/>
          <p:cNvGrpSpPr/>
          <p:nvPr/>
        </p:nvGrpSpPr>
        <p:grpSpPr>
          <a:xfrm>
            <a:off x="723750" y="1365375"/>
            <a:ext cx="4102175" cy="3238125"/>
            <a:chOff x="723750" y="1365375"/>
            <a:chExt cx="4102175" cy="3238125"/>
          </a:xfrm>
        </p:grpSpPr>
        <p:sp>
          <p:nvSpPr>
            <p:cNvPr id="6578" name="Google Shape;6578;p114"/>
            <p:cNvSpPr/>
            <p:nvPr/>
          </p:nvSpPr>
          <p:spPr>
            <a:xfrm>
              <a:off x="999450" y="1365375"/>
              <a:ext cx="1681725" cy="1681725"/>
            </a:xfrm>
            <a:custGeom>
              <a:avLst/>
              <a:gdLst/>
              <a:ahLst/>
              <a:cxnLst/>
              <a:rect l="l" t="t" r="r" b="b"/>
              <a:pathLst>
                <a:path w="67269" h="67269" extrusionOk="0">
                  <a:moveTo>
                    <a:pt x="33635" y="0"/>
                  </a:moveTo>
                  <a:cubicBezTo>
                    <a:pt x="15063" y="0"/>
                    <a:pt x="0" y="15063"/>
                    <a:pt x="0" y="33634"/>
                  </a:cubicBezTo>
                  <a:cubicBezTo>
                    <a:pt x="0" y="52206"/>
                    <a:pt x="15063" y="67269"/>
                    <a:pt x="33635" y="67269"/>
                  </a:cubicBezTo>
                  <a:cubicBezTo>
                    <a:pt x="52206" y="67269"/>
                    <a:pt x="67269" y="52206"/>
                    <a:pt x="67269" y="33634"/>
                  </a:cubicBezTo>
                  <a:cubicBezTo>
                    <a:pt x="67269" y="15063"/>
                    <a:pt x="52206" y="0"/>
                    <a:pt x="336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114"/>
            <p:cNvSpPr/>
            <p:nvPr/>
          </p:nvSpPr>
          <p:spPr>
            <a:xfrm>
              <a:off x="3599700" y="3036425"/>
              <a:ext cx="1221850" cy="1221850"/>
            </a:xfrm>
            <a:custGeom>
              <a:avLst/>
              <a:gdLst/>
              <a:ahLst/>
              <a:cxnLst/>
              <a:rect l="l" t="t" r="r" b="b"/>
              <a:pathLst>
                <a:path w="48874" h="48874" extrusionOk="0">
                  <a:moveTo>
                    <a:pt x="24437" y="1"/>
                  </a:moveTo>
                  <a:cubicBezTo>
                    <a:pt x="10953" y="1"/>
                    <a:pt x="1" y="10928"/>
                    <a:pt x="1" y="24437"/>
                  </a:cubicBezTo>
                  <a:cubicBezTo>
                    <a:pt x="1" y="37921"/>
                    <a:pt x="10953" y="48873"/>
                    <a:pt x="24437" y="48873"/>
                  </a:cubicBezTo>
                  <a:cubicBezTo>
                    <a:pt x="37946" y="48873"/>
                    <a:pt x="48873" y="37921"/>
                    <a:pt x="48873" y="24437"/>
                  </a:cubicBezTo>
                  <a:cubicBezTo>
                    <a:pt x="48873" y="10928"/>
                    <a:pt x="37946" y="1"/>
                    <a:pt x="24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114"/>
            <p:cNvSpPr/>
            <p:nvPr/>
          </p:nvSpPr>
          <p:spPr>
            <a:xfrm>
              <a:off x="3927400" y="3814000"/>
              <a:ext cx="588375" cy="588375"/>
            </a:xfrm>
            <a:custGeom>
              <a:avLst/>
              <a:gdLst/>
              <a:ahLst/>
              <a:cxnLst/>
              <a:rect l="l" t="t" r="r" b="b"/>
              <a:pathLst>
                <a:path w="23535" h="23535" extrusionOk="0">
                  <a:moveTo>
                    <a:pt x="11780" y="7043"/>
                  </a:moveTo>
                  <a:cubicBezTo>
                    <a:pt x="14387" y="7043"/>
                    <a:pt x="16492" y="9148"/>
                    <a:pt x="16492" y="11755"/>
                  </a:cubicBezTo>
                  <a:cubicBezTo>
                    <a:pt x="16492" y="14387"/>
                    <a:pt x="14387" y="16492"/>
                    <a:pt x="11780" y="16492"/>
                  </a:cubicBezTo>
                  <a:cubicBezTo>
                    <a:pt x="9149" y="16492"/>
                    <a:pt x="7043" y="14387"/>
                    <a:pt x="7043" y="11755"/>
                  </a:cubicBezTo>
                  <a:cubicBezTo>
                    <a:pt x="7043" y="9148"/>
                    <a:pt x="9149" y="7043"/>
                    <a:pt x="11780" y="7043"/>
                  </a:cubicBezTo>
                  <a:close/>
                  <a:moveTo>
                    <a:pt x="10452" y="1"/>
                  </a:moveTo>
                  <a:cubicBezTo>
                    <a:pt x="9926" y="1"/>
                    <a:pt x="9500" y="427"/>
                    <a:pt x="9500" y="928"/>
                  </a:cubicBezTo>
                  <a:lnTo>
                    <a:pt x="9500" y="2131"/>
                  </a:lnTo>
                  <a:cubicBezTo>
                    <a:pt x="8447" y="2382"/>
                    <a:pt x="7444" y="2808"/>
                    <a:pt x="6567" y="3359"/>
                  </a:cubicBezTo>
                  <a:lnTo>
                    <a:pt x="5715" y="2507"/>
                  </a:lnTo>
                  <a:cubicBezTo>
                    <a:pt x="5527" y="2331"/>
                    <a:pt x="5289" y="2244"/>
                    <a:pt x="5051" y="2244"/>
                  </a:cubicBezTo>
                  <a:cubicBezTo>
                    <a:pt x="4813" y="2244"/>
                    <a:pt x="4575" y="2331"/>
                    <a:pt x="4387" y="2507"/>
                  </a:cubicBezTo>
                  <a:lnTo>
                    <a:pt x="2507" y="4387"/>
                  </a:lnTo>
                  <a:cubicBezTo>
                    <a:pt x="2156" y="4763"/>
                    <a:pt x="2156" y="5339"/>
                    <a:pt x="2507" y="5715"/>
                  </a:cubicBezTo>
                  <a:lnTo>
                    <a:pt x="3359" y="6542"/>
                  </a:lnTo>
                  <a:cubicBezTo>
                    <a:pt x="2808" y="7444"/>
                    <a:pt x="2382" y="8447"/>
                    <a:pt x="2131" y="9499"/>
                  </a:cubicBezTo>
                  <a:lnTo>
                    <a:pt x="953" y="9499"/>
                  </a:lnTo>
                  <a:cubicBezTo>
                    <a:pt x="427" y="9499"/>
                    <a:pt x="1" y="9925"/>
                    <a:pt x="1" y="10427"/>
                  </a:cubicBezTo>
                  <a:lnTo>
                    <a:pt x="1" y="13083"/>
                  </a:lnTo>
                  <a:cubicBezTo>
                    <a:pt x="1" y="13610"/>
                    <a:pt x="427" y="14036"/>
                    <a:pt x="953" y="14036"/>
                  </a:cubicBezTo>
                  <a:lnTo>
                    <a:pt x="2131" y="14036"/>
                  </a:lnTo>
                  <a:cubicBezTo>
                    <a:pt x="2382" y="15088"/>
                    <a:pt x="2808" y="16091"/>
                    <a:pt x="3359" y="16968"/>
                  </a:cubicBezTo>
                  <a:lnTo>
                    <a:pt x="2507" y="17820"/>
                  </a:lnTo>
                  <a:cubicBezTo>
                    <a:pt x="2156" y="18196"/>
                    <a:pt x="2156" y="18773"/>
                    <a:pt x="2507" y="19149"/>
                  </a:cubicBezTo>
                  <a:lnTo>
                    <a:pt x="4387" y="21028"/>
                  </a:lnTo>
                  <a:cubicBezTo>
                    <a:pt x="4575" y="21204"/>
                    <a:pt x="4813" y="21291"/>
                    <a:pt x="5051" y="21291"/>
                  </a:cubicBezTo>
                  <a:cubicBezTo>
                    <a:pt x="5289" y="21291"/>
                    <a:pt x="5527" y="21204"/>
                    <a:pt x="5715" y="21028"/>
                  </a:cubicBezTo>
                  <a:lnTo>
                    <a:pt x="6567" y="20176"/>
                  </a:lnTo>
                  <a:cubicBezTo>
                    <a:pt x="7444" y="20728"/>
                    <a:pt x="8447" y="21154"/>
                    <a:pt x="9500" y="21404"/>
                  </a:cubicBezTo>
                  <a:lnTo>
                    <a:pt x="9500" y="22582"/>
                  </a:lnTo>
                  <a:cubicBezTo>
                    <a:pt x="9500" y="23108"/>
                    <a:pt x="9926" y="23535"/>
                    <a:pt x="10452" y="23535"/>
                  </a:cubicBezTo>
                  <a:lnTo>
                    <a:pt x="13109" y="23535"/>
                  </a:lnTo>
                  <a:cubicBezTo>
                    <a:pt x="13610" y="23535"/>
                    <a:pt x="14036" y="23108"/>
                    <a:pt x="14036" y="22582"/>
                  </a:cubicBezTo>
                  <a:lnTo>
                    <a:pt x="14036" y="21404"/>
                  </a:lnTo>
                  <a:cubicBezTo>
                    <a:pt x="15089" y="21154"/>
                    <a:pt x="16091" y="20728"/>
                    <a:pt x="16993" y="20176"/>
                  </a:cubicBezTo>
                  <a:lnTo>
                    <a:pt x="17820" y="21028"/>
                  </a:lnTo>
                  <a:cubicBezTo>
                    <a:pt x="18008" y="21204"/>
                    <a:pt x="18247" y="21291"/>
                    <a:pt x="18485" y="21291"/>
                  </a:cubicBezTo>
                  <a:cubicBezTo>
                    <a:pt x="18723" y="21291"/>
                    <a:pt x="18961" y="21204"/>
                    <a:pt x="19149" y="21028"/>
                  </a:cubicBezTo>
                  <a:lnTo>
                    <a:pt x="21028" y="19149"/>
                  </a:lnTo>
                  <a:cubicBezTo>
                    <a:pt x="21379" y="18773"/>
                    <a:pt x="21379" y="18196"/>
                    <a:pt x="21028" y="17820"/>
                  </a:cubicBezTo>
                  <a:lnTo>
                    <a:pt x="20176" y="16968"/>
                  </a:lnTo>
                  <a:cubicBezTo>
                    <a:pt x="20728" y="16091"/>
                    <a:pt x="21154" y="15088"/>
                    <a:pt x="21404" y="14036"/>
                  </a:cubicBezTo>
                  <a:lnTo>
                    <a:pt x="22607" y="14036"/>
                  </a:lnTo>
                  <a:cubicBezTo>
                    <a:pt x="23109" y="14036"/>
                    <a:pt x="23535" y="13610"/>
                    <a:pt x="23535" y="13083"/>
                  </a:cubicBezTo>
                  <a:lnTo>
                    <a:pt x="23535" y="10427"/>
                  </a:lnTo>
                  <a:cubicBezTo>
                    <a:pt x="23535" y="9925"/>
                    <a:pt x="23109" y="9499"/>
                    <a:pt x="22607" y="9499"/>
                  </a:cubicBezTo>
                  <a:lnTo>
                    <a:pt x="21404" y="9499"/>
                  </a:lnTo>
                  <a:cubicBezTo>
                    <a:pt x="21154" y="8447"/>
                    <a:pt x="20728" y="7444"/>
                    <a:pt x="20176" y="6542"/>
                  </a:cubicBezTo>
                  <a:lnTo>
                    <a:pt x="21028" y="5715"/>
                  </a:lnTo>
                  <a:cubicBezTo>
                    <a:pt x="21379" y="5339"/>
                    <a:pt x="21379" y="4763"/>
                    <a:pt x="21028" y="4387"/>
                  </a:cubicBezTo>
                  <a:lnTo>
                    <a:pt x="19149" y="2507"/>
                  </a:lnTo>
                  <a:cubicBezTo>
                    <a:pt x="18961" y="2331"/>
                    <a:pt x="18723" y="2244"/>
                    <a:pt x="18485" y="2244"/>
                  </a:cubicBezTo>
                  <a:cubicBezTo>
                    <a:pt x="18247" y="2244"/>
                    <a:pt x="18008" y="2331"/>
                    <a:pt x="17820" y="2507"/>
                  </a:cubicBezTo>
                  <a:lnTo>
                    <a:pt x="16993" y="3359"/>
                  </a:lnTo>
                  <a:cubicBezTo>
                    <a:pt x="16091" y="2808"/>
                    <a:pt x="15089" y="2382"/>
                    <a:pt x="14036" y="2131"/>
                  </a:cubicBezTo>
                  <a:lnTo>
                    <a:pt x="14036" y="928"/>
                  </a:lnTo>
                  <a:cubicBezTo>
                    <a:pt x="14036" y="427"/>
                    <a:pt x="13610" y="1"/>
                    <a:pt x="1310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114"/>
            <p:cNvSpPr/>
            <p:nvPr/>
          </p:nvSpPr>
          <p:spPr>
            <a:xfrm>
              <a:off x="2691800" y="4495075"/>
              <a:ext cx="993150" cy="108425"/>
            </a:xfrm>
            <a:custGeom>
              <a:avLst/>
              <a:gdLst/>
              <a:ahLst/>
              <a:cxnLst/>
              <a:rect l="l" t="t" r="r" b="b"/>
              <a:pathLst>
                <a:path w="39726" h="4337" extrusionOk="0">
                  <a:moveTo>
                    <a:pt x="1" y="1"/>
                  </a:moveTo>
                  <a:lnTo>
                    <a:pt x="1" y="4337"/>
                  </a:lnTo>
                  <a:lnTo>
                    <a:pt x="39725" y="4337"/>
                  </a:lnTo>
                  <a:lnTo>
                    <a:pt x="397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114"/>
            <p:cNvSpPr/>
            <p:nvPr/>
          </p:nvSpPr>
          <p:spPr>
            <a:xfrm>
              <a:off x="2198700" y="1959975"/>
              <a:ext cx="1253800" cy="334625"/>
            </a:xfrm>
            <a:custGeom>
              <a:avLst/>
              <a:gdLst/>
              <a:ahLst/>
              <a:cxnLst/>
              <a:rect l="l" t="t" r="r" b="b"/>
              <a:pathLst>
                <a:path w="50152" h="13385" extrusionOk="0">
                  <a:moveTo>
                    <a:pt x="3184" y="1"/>
                  </a:moveTo>
                  <a:cubicBezTo>
                    <a:pt x="1429" y="1"/>
                    <a:pt x="1" y="1429"/>
                    <a:pt x="1" y="3184"/>
                  </a:cubicBezTo>
                  <a:lnTo>
                    <a:pt x="1" y="10176"/>
                  </a:lnTo>
                  <a:cubicBezTo>
                    <a:pt x="1" y="11956"/>
                    <a:pt x="1429" y="13384"/>
                    <a:pt x="3184" y="13384"/>
                  </a:cubicBezTo>
                  <a:lnTo>
                    <a:pt x="46968" y="13384"/>
                  </a:lnTo>
                  <a:cubicBezTo>
                    <a:pt x="48723" y="13384"/>
                    <a:pt x="50151" y="11956"/>
                    <a:pt x="50151" y="10176"/>
                  </a:cubicBezTo>
                  <a:lnTo>
                    <a:pt x="50151" y="3184"/>
                  </a:lnTo>
                  <a:cubicBezTo>
                    <a:pt x="50151" y="1429"/>
                    <a:pt x="48723" y="1"/>
                    <a:pt x="46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114"/>
            <p:cNvSpPr/>
            <p:nvPr/>
          </p:nvSpPr>
          <p:spPr>
            <a:xfrm>
              <a:off x="780775" y="2277650"/>
              <a:ext cx="733725" cy="733750"/>
            </a:xfrm>
            <a:custGeom>
              <a:avLst/>
              <a:gdLst/>
              <a:ahLst/>
              <a:cxnLst/>
              <a:rect l="l" t="t" r="r" b="b"/>
              <a:pathLst>
                <a:path w="29349" h="29350" extrusionOk="0">
                  <a:moveTo>
                    <a:pt x="14687" y="8773"/>
                  </a:moveTo>
                  <a:cubicBezTo>
                    <a:pt x="17945" y="8773"/>
                    <a:pt x="20577" y="11404"/>
                    <a:pt x="20577" y="14687"/>
                  </a:cubicBezTo>
                  <a:cubicBezTo>
                    <a:pt x="20577" y="17946"/>
                    <a:pt x="17945" y="20577"/>
                    <a:pt x="14687" y="20577"/>
                  </a:cubicBezTo>
                  <a:cubicBezTo>
                    <a:pt x="11404" y="20577"/>
                    <a:pt x="8772" y="17946"/>
                    <a:pt x="8772" y="14687"/>
                  </a:cubicBezTo>
                  <a:cubicBezTo>
                    <a:pt x="8772" y="11404"/>
                    <a:pt x="11404" y="8773"/>
                    <a:pt x="14687" y="8773"/>
                  </a:cubicBezTo>
                  <a:close/>
                  <a:moveTo>
                    <a:pt x="13033" y="1"/>
                  </a:moveTo>
                  <a:cubicBezTo>
                    <a:pt x="12381" y="1"/>
                    <a:pt x="11855" y="527"/>
                    <a:pt x="11855" y="1179"/>
                  </a:cubicBezTo>
                  <a:lnTo>
                    <a:pt x="11855" y="2657"/>
                  </a:lnTo>
                  <a:cubicBezTo>
                    <a:pt x="10527" y="2958"/>
                    <a:pt x="9299" y="3484"/>
                    <a:pt x="8171" y="4186"/>
                  </a:cubicBezTo>
                  <a:lnTo>
                    <a:pt x="7118" y="3133"/>
                  </a:lnTo>
                  <a:cubicBezTo>
                    <a:pt x="6893" y="2908"/>
                    <a:pt x="6598" y="2795"/>
                    <a:pt x="6301" y="2795"/>
                  </a:cubicBezTo>
                  <a:cubicBezTo>
                    <a:pt x="6003" y="2795"/>
                    <a:pt x="5702" y="2908"/>
                    <a:pt x="5464" y="3133"/>
                  </a:cubicBezTo>
                  <a:lnTo>
                    <a:pt x="3133" y="5464"/>
                  </a:lnTo>
                  <a:cubicBezTo>
                    <a:pt x="2682" y="5940"/>
                    <a:pt x="2682" y="6667"/>
                    <a:pt x="3133" y="7118"/>
                  </a:cubicBezTo>
                  <a:lnTo>
                    <a:pt x="4186" y="8171"/>
                  </a:lnTo>
                  <a:cubicBezTo>
                    <a:pt x="3484" y="9299"/>
                    <a:pt x="2958" y="10527"/>
                    <a:pt x="2657" y="11855"/>
                  </a:cubicBezTo>
                  <a:lnTo>
                    <a:pt x="1178" y="11855"/>
                  </a:lnTo>
                  <a:cubicBezTo>
                    <a:pt x="527" y="11855"/>
                    <a:pt x="0" y="12382"/>
                    <a:pt x="0" y="13033"/>
                  </a:cubicBezTo>
                  <a:lnTo>
                    <a:pt x="0" y="16342"/>
                  </a:lnTo>
                  <a:cubicBezTo>
                    <a:pt x="0" y="16968"/>
                    <a:pt x="527" y="17494"/>
                    <a:pt x="1178" y="17494"/>
                  </a:cubicBezTo>
                  <a:lnTo>
                    <a:pt x="2657" y="17494"/>
                  </a:lnTo>
                  <a:cubicBezTo>
                    <a:pt x="2958" y="18823"/>
                    <a:pt x="3484" y="20051"/>
                    <a:pt x="4186" y="21179"/>
                  </a:cubicBezTo>
                  <a:lnTo>
                    <a:pt x="3133" y="22231"/>
                  </a:lnTo>
                  <a:cubicBezTo>
                    <a:pt x="2682" y="22682"/>
                    <a:pt x="2682" y="23434"/>
                    <a:pt x="3133" y="23885"/>
                  </a:cubicBezTo>
                  <a:lnTo>
                    <a:pt x="5464" y="26216"/>
                  </a:lnTo>
                  <a:cubicBezTo>
                    <a:pt x="5702" y="26442"/>
                    <a:pt x="6003" y="26555"/>
                    <a:pt x="6301" y="26555"/>
                  </a:cubicBezTo>
                  <a:cubicBezTo>
                    <a:pt x="6598" y="26555"/>
                    <a:pt x="6893" y="26442"/>
                    <a:pt x="7118" y="26216"/>
                  </a:cubicBezTo>
                  <a:lnTo>
                    <a:pt x="8171" y="25164"/>
                  </a:lnTo>
                  <a:cubicBezTo>
                    <a:pt x="9299" y="25865"/>
                    <a:pt x="10527" y="26392"/>
                    <a:pt x="11855" y="26692"/>
                  </a:cubicBezTo>
                  <a:lnTo>
                    <a:pt x="11855" y="28171"/>
                  </a:lnTo>
                  <a:cubicBezTo>
                    <a:pt x="11855" y="28823"/>
                    <a:pt x="12381" y="29349"/>
                    <a:pt x="13033" y="29349"/>
                  </a:cubicBezTo>
                  <a:lnTo>
                    <a:pt x="16341" y="29349"/>
                  </a:lnTo>
                  <a:cubicBezTo>
                    <a:pt x="16968" y="29349"/>
                    <a:pt x="17494" y="28823"/>
                    <a:pt x="17494" y="28171"/>
                  </a:cubicBezTo>
                  <a:lnTo>
                    <a:pt x="17494" y="26692"/>
                  </a:lnTo>
                  <a:cubicBezTo>
                    <a:pt x="18823" y="26392"/>
                    <a:pt x="20051" y="25865"/>
                    <a:pt x="21179" y="25164"/>
                  </a:cubicBezTo>
                  <a:lnTo>
                    <a:pt x="22231" y="26216"/>
                  </a:lnTo>
                  <a:cubicBezTo>
                    <a:pt x="22457" y="26442"/>
                    <a:pt x="22757" y="26555"/>
                    <a:pt x="23058" y="26555"/>
                  </a:cubicBezTo>
                  <a:cubicBezTo>
                    <a:pt x="23359" y="26555"/>
                    <a:pt x="23660" y="26442"/>
                    <a:pt x="23885" y="26216"/>
                  </a:cubicBezTo>
                  <a:lnTo>
                    <a:pt x="26216" y="23885"/>
                  </a:lnTo>
                  <a:cubicBezTo>
                    <a:pt x="26667" y="23434"/>
                    <a:pt x="26667" y="22682"/>
                    <a:pt x="26216" y="22231"/>
                  </a:cubicBezTo>
                  <a:lnTo>
                    <a:pt x="25163" y="21179"/>
                  </a:lnTo>
                  <a:cubicBezTo>
                    <a:pt x="25865" y="20051"/>
                    <a:pt x="26392" y="18823"/>
                    <a:pt x="26692" y="17494"/>
                  </a:cubicBezTo>
                  <a:lnTo>
                    <a:pt x="28171" y="17494"/>
                  </a:lnTo>
                  <a:cubicBezTo>
                    <a:pt x="28823" y="17494"/>
                    <a:pt x="29349" y="16968"/>
                    <a:pt x="29349" y="16342"/>
                  </a:cubicBezTo>
                  <a:lnTo>
                    <a:pt x="29349" y="13033"/>
                  </a:lnTo>
                  <a:cubicBezTo>
                    <a:pt x="29349" y="12382"/>
                    <a:pt x="28823" y="11855"/>
                    <a:pt x="28171" y="11855"/>
                  </a:cubicBezTo>
                  <a:lnTo>
                    <a:pt x="26692" y="11855"/>
                  </a:lnTo>
                  <a:cubicBezTo>
                    <a:pt x="26392" y="10527"/>
                    <a:pt x="25865" y="9299"/>
                    <a:pt x="25163" y="8171"/>
                  </a:cubicBezTo>
                  <a:lnTo>
                    <a:pt x="26216" y="7118"/>
                  </a:lnTo>
                  <a:cubicBezTo>
                    <a:pt x="26667" y="6667"/>
                    <a:pt x="26667" y="5940"/>
                    <a:pt x="26216" y="5464"/>
                  </a:cubicBezTo>
                  <a:lnTo>
                    <a:pt x="23885" y="3133"/>
                  </a:lnTo>
                  <a:cubicBezTo>
                    <a:pt x="23660" y="2908"/>
                    <a:pt x="23359" y="2795"/>
                    <a:pt x="23058" y="2795"/>
                  </a:cubicBezTo>
                  <a:cubicBezTo>
                    <a:pt x="22757" y="2795"/>
                    <a:pt x="22457" y="2908"/>
                    <a:pt x="22231" y="3133"/>
                  </a:cubicBezTo>
                  <a:lnTo>
                    <a:pt x="21179" y="4186"/>
                  </a:lnTo>
                  <a:cubicBezTo>
                    <a:pt x="20051" y="3484"/>
                    <a:pt x="18823" y="2958"/>
                    <a:pt x="17494" y="2657"/>
                  </a:cubicBezTo>
                  <a:lnTo>
                    <a:pt x="17494" y="1179"/>
                  </a:lnTo>
                  <a:cubicBezTo>
                    <a:pt x="17494" y="527"/>
                    <a:pt x="16968" y="1"/>
                    <a:pt x="1634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114"/>
            <p:cNvSpPr/>
            <p:nvPr/>
          </p:nvSpPr>
          <p:spPr>
            <a:xfrm>
              <a:off x="1250075" y="1770125"/>
              <a:ext cx="323325" cy="90875"/>
            </a:xfrm>
            <a:custGeom>
              <a:avLst/>
              <a:gdLst/>
              <a:ahLst/>
              <a:cxnLst/>
              <a:rect l="l" t="t" r="r" b="b"/>
              <a:pathLst>
                <a:path w="12933" h="3635" extrusionOk="0">
                  <a:moveTo>
                    <a:pt x="12006" y="903"/>
                  </a:moveTo>
                  <a:lnTo>
                    <a:pt x="12006" y="2733"/>
                  </a:lnTo>
                  <a:lnTo>
                    <a:pt x="928" y="2733"/>
                  </a:lnTo>
                  <a:lnTo>
                    <a:pt x="928" y="903"/>
                  </a:lnTo>
                  <a:close/>
                  <a:moveTo>
                    <a:pt x="477" y="1"/>
                  </a:moveTo>
                  <a:cubicBezTo>
                    <a:pt x="226" y="1"/>
                    <a:pt x="0" y="201"/>
                    <a:pt x="0" y="452"/>
                  </a:cubicBezTo>
                  <a:lnTo>
                    <a:pt x="0" y="3184"/>
                  </a:lnTo>
                  <a:cubicBezTo>
                    <a:pt x="0" y="3434"/>
                    <a:pt x="226" y="3635"/>
                    <a:pt x="477" y="3635"/>
                  </a:cubicBezTo>
                  <a:lnTo>
                    <a:pt x="12457" y="3635"/>
                  </a:lnTo>
                  <a:cubicBezTo>
                    <a:pt x="12707" y="3635"/>
                    <a:pt x="12933" y="3434"/>
                    <a:pt x="12933" y="3184"/>
                  </a:cubicBezTo>
                  <a:lnTo>
                    <a:pt x="12933" y="452"/>
                  </a:lnTo>
                  <a:cubicBezTo>
                    <a:pt x="12933" y="201"/>
                    <a:pt x="12707" y="1"/>
                    <a:pt x="12457" y="1"/>
                  </a:cubicBezTo>
                  <a:close/>
                </a:path>
              </a:pathLst>
            </a:custGeom>
            <a:solidFill>
              <a:srgbClr val="6D87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114"/>
            <p:cNvSpPr/>
            <p:nvPr/>
          </p:nvSpPr>
          <p:spPr>
            <a:xfrm>
              <a:off x="1250075" y="1898575"/>
              <a:ext cx="681100" cy="91500"/>
            </a:xfrm>
            <a:custGeom>
              <a:avLst/>
              <a:gdLst/>
              <a:ahLst/>
              <a:cxnLst/>
              <a:rect l="l" t="t" r="r" b="b"/>
              <a:pathLst>
                <a:path w="27244" h="3660" extrusionOk="0">
                  <a:moveTo>
                    <a:pt x="26316" y="903"/>
                  </a:moveTo>
                  <a:lnTo>
                    <a:pt x="26316" y="2732"/>
                  </a:lnTo>
                  <a:lnTo>
                    <a:pt x="928" y="2732"/>
                  </a:lnTo>
                  <a:lnTo>
                    <a:pt x="928" y="903"/>
                  </a:lnTo>
                  <a:close/>
                  <a:moveTo>
                    <a:pt x="477" y="1"/>
                  </a:moveTo>
                  <a:cubicBezTo>
                    <a:pt x="226" y="1"/>
                    <a:pt x="0" y="201"/>
                    <a:pt x="0" y="452"/>
                  </a:cubicBezTo>
                  <a:lnTo>
                    <a:pt x="0" y="3184"/>
                  </a:lnTo>
                  <a:cubicBezTo>
                    <a:pt x="0" y="3434"/>
                    <a:pt x="226" y="3660"/>
                    <a:pt x="477" y="3660"/>
                  </a:cubicBezTo>
                  <a:lnTo>
                    <a:pt x="26768" y="3660"/>
                  </a:lnTo>
                  <a:cubicBezTo>
                    <a:pt x="27018" y="3660"/>
                    <a:pt x="27244" y="3434"/>
                    <a:pt x="27244" y="3184"/>
                  </a:cubicBezTo>
                  <a:lnTo>
                    <a:pt x="27244" y="452"/>
                  </a:lnTo>
                  <a:cubicBezTo>
                    <a:pt x="27244" y="201"/>
                    <a:pt x="27018" y="1"/>
                    <a:pt x="26768" y="1"/>
                  </a:cubicBezTo>
                  <a:close/>
                </a:path>
              </a:pathLst>
            </a:custGeom>
            <a:solidFill>
              <a:srgbClr val="6D87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114"/>
            <p:cNvSpPr/>
            <p:nvPr/>
          </p:nvSpPr>
          <p:spPr>
            <a:xfrm>
              <a:off x="1124125" y="2187425"/>
              <a:ext cx="3094650" cy="2000675"/>
            </a:xfrm>
            <a:custGeom>
              <a:avLst/>
              <a:gdLst/>
              <a:ahLst/>
              <a:cxnLst/>
              <a:rect l="l" t="t" r="r" b="b"/>
              <a:pathLst>
                <a:path w="123786" h="80027" extrusionOk="0">
                  <a:moveTo>
                    <a:pt x="7896" y="1"/>
                  </a:moveTo>
                  <a:cubicBezTo>
                    <a:pt x="3535" y="1"/>
                    <a:pt x="1" y="3534"/>
                    <a:pt x="1" y="7895"/>
                  </a:cubicBezTo>
                  <a:lnTo>
                    <a:pt x="1" y="72106"/>
                  </a:lnTo>
                  <a:cubicBezTo>
                    <a:pt x="1" y="76467"/>
                    <a:pt x="3535" y="80026"/>
                    <a:pt x="7896" y="80026"/>
                  </a:cubicBezTo>
                  <a:lnTo>
                    <a:pt x="115891" y="80026"/>
                  </a:lnTo>
                  <a:cubicBezTo>
                    <a:pt x="120252" y="80026"/>
                    <a:pt x="123786" y="76467"/>
                    <a:pt x="123786" y="72106"/>
                  </a:cubicBezTo>
                  <a:lnTo>
                    <a:pt x="123786" y="7895"/>
                  </a:lnTo>
                  <a:cubicBezTo>
                    <a:pt x="123786" y="3534"/>
                    <a:pt x="120252" y="1"/>
                    <a:pt x="115891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114"/>
            <p:cNvSpPr/>
            <p:nvPr/>
          </p:nvSpPr>
          <p:spPr>
            <a:xfrm>
              <a:off x="876000" y="3099700"/>
              <a:ext cx="874100" cy="1300175"/>
            </a:xfrm>
            <a:custGeom>
              <a:avLst/>
              <a:gdLst/>
              <a:ahLst/>
              <a:cxnLst/>
              <a:rect l="l" t="t" r="r" b="b"/>
              <a:pathLst>
                <a:path w="34964" h="52007" extrusionOk="0">
                  <a:moveTo>
                    <a:pt x="3034" y="1"/>
                  </a:moveTo>
                  <a:cubicBezTo>
                    <a:pt x="1354" y="1"/>
                    <a:pt x="1" y="1379"/>
                    <a:pt x="1" y="3059"/>
                  </a:cubicBezTo>
                  <a:lnTo>
                    <a:pt x="1" y="48949"/>
                  </a:lnTo>
                  <a:cubicBezTo>
                    <a:pt x="1" y="50628"/>
                    <a:pt x="1354" y="52006"/>
                    <a:pt x="3034" y="52006"/>
                  </a:cubicBezTo>
                  <a:lnTo>
                    <a:pt x="31931" y="52006"/>
                  </a:lnTo>
                  <a:cubicBezTo>
                    <a:pt x="33610" y="52006"/>
                    <a:pt x="34964" y="50628"/>
                    <a:pt x="34964" y="48949"/>
                  </a:cubicBezTo>
                  <a:lnTo>
                    <a:pt x="34964" y="3059"/>
                  </a:lnTo>
                  <a:cubicBezTo>
                    <a:pt x="34964" y="1379"/>
                    <a:pt x="33610" y="1"/>
                    <a:pt x="3193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114"/>
            <p:cNvSpPr/>
            <p:nvPr/>
          </p:nvSpPr>
          <p:spPr>
            <a:xfrm>
              <a:off x="723750" y="3445575"/>
              <a:ext cx="91500" cy="587125"/>
            </a:xfrm>
            <a:custGeom>
              <a:avLst/>
              <a:gdLst/>
              <a:ahLst/>
              <a:cxnLst/>
              <a:rect l="l" t="t" r="r" b="b"/>
              <a:pathLst>
                <a:path w="3660" h="23485" extrusionOk="0">
                  <a:moveTo>
                    <a:pt x="2758" y="928"/>
                  </a:moveTo>
                  <a:lnTo>
                    <a:pt x="2758" y="22582"/>
                  </a:lnTo>
                  <a:lnTo>
                    <a:pt x="928" y="22582"/>
                  </a:lnTo>
                  <a:lnTo>
                    <a:pt x="928" y="928"/>
                  </a:lnTo>
                  <a:close/>
                  <a:moveTo>
                    <a:pt x="477" y="1"/>
                  </a:moveTo>
                  <a:cubicBezTo>
                    <a:pt x="226" y="1"/>
                    <a:pt x="1" y="226"/>
                    <a:pt x="1" y="477"/>
                  </a:cubicBezTo>
                  <a:lnTo>
                    <a:pt x="1" y="23033"/>
                  </a:lnTo>
                  <a:cubicBezTo>
                    <a:pt x="1" y="23284"/>
                    <a:pt x="226" y="23484"/>
                    <a:pt x="477" y="23484"/>
                  </a:cubicBezTo>
                  <a:lnTo>
                    <a:pt x="3209" y="23484"/>
                  </a:lnTo>
                  <a:cubicBezTo>
                    <a:pt x="3459" y="23484"/>
                    <a:pt x="3660" y="23284"/>
                    <a:pt x="3660" y="23033"/>
                  </a:cubicBezTo>
                  <a:lnTo>
                    <a:pt x="3660" y="477"/>
                  </a:lnTo>
                  <a:cubicBezTo>
                    <a:pt x="3660" y="226"/>
                    <a:pt x="3459" y="1"/>
                    <a:pt x="3209" y="1"/>
                  </a:cubicBezTo>
                  <a:close/>
                </a:path>
              </a:pathLst>
            </a:custGeom>
            <a:solidFill>
              <a:srgbClr val="6D87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114"/>
            <p:cNvSpPr/>
            <p:nvPr/>
          </p:nvSpPr>
          <p:spPr>
            <a:xfrm>
              <a:off x="1020125" y="3331550"/>
              <a:ext cx="558925" cy="23200"/>
            </a:xfrm>
            <a:custGeom>
              <a:avLst/>
              <a:gdLst/>
              <a:ahLst/>
              <a:cxnLst/>
              <a:rect l="l" t="t" r="r" b="b"/>
              <a:pathLst>
                <a:path w="22357" h="928" extrusionOk="0">
                  <a:moveTo>
                    <a:pt x="477" y="0"/>
                  </a:moveTo>
                  <a:cubicBezTo>
                    <a:pt x="226" y="0"/>
                    <a:pt x="0" y="226"/>
                    <a:pt x="0" y="476"/>
                  </a:cubicBezTo>
                  <a:cubicBezTo>
                    <a:pt x="0" y="727"/>
                    <a:pt x="226" y="928"/>
                    <a:pt x="477" y="928"/>
                  </a:cubicBezTo>
                  <a:lnTo>
                    <a:pt x="21905" y="928"/>
                  </a:lnTo>
                  <a:cubicBezTo>
                    <a:pt x="22156" y="928"/>
                    <a:pt x="22356" y="727"/>
                    <a:pt x="22356" y="476"/>
                  </a:cubicBezTo>
                  <a:cubicBezTo>
                    <a:pt x="22356" y="226"/>
                    <a:pt x="22156" y="0"/>
                    <a:pt x="219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114"/>
            <p:cNvSpPr/>
            <p:nvPr/>
          </p:nvSpPr>
          <p:spPr>
            <a:xfrm>
              <a:off x="1020125" y="3871650"/>
              <a:ext cx="129725" cy="22575"/>
            </a:xfrm>
            <a:custGeom>
              <a:avLst/>
              <a:gdLst/>
              <a:ahLst/>
              <a:cxnLst/>
              <a:rect l="l" t="t" r="r" b="b"/>
              <a:pathLst>
                <a:path w="5189" h="903" extrusionOk="0">
                  <a:moveTo>
                    <a:pt x="477" y="0"/>
                  </a:moveTo>
                  <a:cubicBezTo>
                    <a:pt x="226" y="0"/>
                    <a:pt x="0" y="201"/>
                    <a:pt x="0" y="451"/>
                  </a:cubicBezTo>
                  <a:cubicBezTo>
                    <a:pt x="0" y="702"/>
                    <a:pt x="226" y="903"/>
                    <a:pt x="477" y="903"/>
                  </a:cubicBezTo>
                  <a:lnTo>
                    <a:pt x="4712" y="903"/>
                  </a:lnTo>
                  <a:cubicBezTo>
                    <a:pt x="4988" y="903"/>
                    <a:pt x="5188" y="702"/>
                    <a:pt x="5188" y="451"/>
                  </a:cubicBezTo>
                  <a:cubicBezTo>
                    <a:pt x="5188" y="201"/>
                    <a:pt x="4988" y="0"/>
                    <a:pt x="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114"/>
            <p:cNvSpPr/>
            <p:nvPr/>
          </p:nvSpPr>
          <p:spPr>
            <a:xfrm>
              <a:off x="1020125" y="3977525"/>
              <a:ext cx="129725" cy="23225"/>
            </a:xfrm>
            <a:custGeom>
              <a:avLst/>
              <a:gdLst/>
              <a:ahLst/>
              <a:cxnLst/>
              <a:rect l="l" t="t" r="r" b="b"/>
              <a:pathLst>
                <a:path w="5189" h="929" extrusionOk="0">
                  <a:moveTo>
                    <a:pt x="477" y="1"/>
                  </a:moveTo>
                  <a:cubicBezTo>
                    <a:pt x="226" y="1"/>
                    <a:pt x="0" y="227"/>
                    <a:pt x="0" y="477"/>
                  </a:cubicBezTo>
                  <a:cubicBezTo>
                    <a:pt x="0" y="728"/>
                    <a:pt x="226" y="928"/>
                    <a:pt x="477" y="928"/>
                  </a:cubicBezTo>
                  <a:lnTo>
                    <a:pt x="4712" y="928"/>
                  </a:lnTo>
                  <a:cubicBezTo>
                    <a:pt x="4988" y="928"/>
                    <a:pt x="5188" y="728"/>
                    <a:pt x="5188" y="477"/>
                  </a:cubicBezTo>
                  <a:cubicBezTo>
                    <a:pt x="5188" y="227"/>
                    <a:pt x="4988" y="1"/>
                    <a:pt x="47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114"/>
            <p:cNvSpPr/>
            <p:nvPr/>
          </p:nvSpPr>
          <p:spPr>
            <a:xfrm>
              <a:off x="1020125" y="4084050"/>
              <a:ext cx="129725" cy="23200"/>
            </a:xfrm>
            <a:custGeom>
              <a:avLst/>
              <a:gdLst/>
              <a:ahLst/>
              <a:cxnLst/>
              <a:rect l="l" t="t" r="r" b="b"/>
              <a:pathLst>
                <a:path w="5189" h="928" extrusionOk="0">
                  <a:moveTo>
                    <a:pt x="477" y="1"/>
                  </a:moveTo>
                  <a:cubicBezTo>
                    <a:pt x="226" y="1"/>
                    <a:pt x="0" y="201"/>
                    <a:pt x="0" y="452"/>
                  </a:cubicBezTo>
                  <a:cubicBezTo>
                    <a:pt x="0" y="702"/>
                    <a:pt x="226" y="928"/>
                    <a:pt x="477" y="928"/>
                  </a:cubicBezTo>
                  <a:lnTo>
                    <a:pt x="4712" y="928"/>
                  </a:lnTo>
                  <a:cubicBezTo>
                    <a:pt x="4988" y="928"/>
                    <a:pt x="5188" y="702"/>
                    <a:pt x="5188" y="452"/>
                  </a:cubicBezTo>
                  <a:cubicBezTo>
                    <a:pt x="5188" y="201"/>
                    <a:pt x="4988" y="1"/>
                    <a:pt x="47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114"/>
            <p:cNvSpPr/>
            <p:nvPr/>
          </p:nvSpPr>
          <p:spPr>
            <a:xfrm>
              <a:off x="1322125" y="3959375"/>
              <a:ext cx="83375" cy="18175"/>
            </a:xfrm>
            <a:custGeom>
              <a:avLst/>
              <a:gdLst/>
              <a:ahLst/>
              <a:cxnLst/>
              <a:rect l="l" t="t" r="r" b="b"/>
              <a:pathLst>
                <a:path w="3335" h="727" extrusionOk="0">
                  <a:moveTo>
                    <a:pt x="352" y="0"/>
                  </a:moveTo>
                  <a:cubicBezTo>
                    <a:pt x="151" y="0"/>
                    <a:pt x="1" y="151"/>
                    <a:pt x="1" y="351"/>
                  </a:cubicBezTo>
                  <a:cubicBezTo>
                    <a:pt x="1" y="552"/>
                    <a:pt x="151" y="727"/>
                    <a:pt x="352" y="727"/>
                  </a:cubicBezTo>
                  <a:lnTo>
                    <a:pt x="2983" y="727"/>
                  </a:lnTo>
                  <a:cubicBezTo>
                    <a:pt x="3184" y="727"/>
                    <a:pt x="3334" y="552"/>
                    <a:pt x="3334" y="351"/>
                  </a:cubicBezTo>
                  <a:cubicBezTo>
                    <a:pt x="3334" y="151"/>
                    <a:pt x="3184" y="0"/>
                    <a:pt x="2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114"/>
            <p:cNvSpPr/>
            <p:nvPr/>
          </p:nvSpPr>
          <p:spPr>
            <a:xfrm>
              <a:off x="1322125" y="4065875"/>
              <a:ext cx="83375" cy="17575"/>
            </a:xfrm>
            <a:custGeom>
              <a:avLst/>
              <a:gdLst/>
              <a:ahLst/>
              <a:cxnLst/>
              <a:rect l="l" t="t" r="r" b="b"/>
              <a:pathLst>
                <a:path w="3335" h="703" extrusionOk="0">
                  <a:moveTo>
                    <a:pt x="352" y="1"/>
                  </a:moveTo>
                  <a:cubicBezTo>
                    <a:pt x="151" y="1"/>
                    <a:pt x="1" y="151"/>
                    <a:pt x="1" y="352"/>
                  </a:cubicBezTo>
                  <a:cubicBezTo>
                    <a:pt x="1" y="552"/>
                    <a:pt x="151" y="703"/>
                    <a:pt x="352" y="703"/>
                  </a:cubicBezTo>
                  <a:lnTo>
                    <a:pt x="2983" y="703"/>
                  </a:lnTo>
                  <a:cubicBezTo>
                    <a:pt x="3184" y="703"/>
                    <a:pt x="3334" y="552"/>
                    <a:pt x="3334" y="352"/>
                  </a:cubicBezTo>
                  <a:cubicBezTo>
                    <a:pt x="3334" y="151"/>
                    <a:pt x="3184" y="1"/>
                    <a:pt x="29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114"/>
            <p:cNvSpPr/>
            <p:nvPr/>
          </p:nvSpPr>
          <p:spPr>
            <a:xfrm>
              <a:off x="1322125" y="4172400"/>
              <a:ext cx="83375" cy="17575"/>
            </a:xfrm>
            <a:custGeom>
              <a:avLst/>
              <a:gdLst/>
              <a:ahLst/>
              <a:cxnLst/>
              <a:rect l="l" t="t" r="r" b="b"/>
              <a:pathLst>
                <a:path w="3335" h="703" extrusionOk="0">
                  <a:moveTo>
                    <a:pt x="352" y="0"/>
                  </a:moveTo>
                  <a:cubicBezTo>
                    <a:pt x="151" y="0"/>
                    <a:pt x="1" y="151"/>
                    <a:pt x="1" y="351"/>
                  </a:cubicBezTo>
                  <a:cubicBezTo>
                    <a:pt x="1" y="552"/>
                    <a:pt x="151" y="702"/>
                    <a:pt x="352" y="702"/>
                  </a:cubicBezTo>
                  <a:lnTo>
                    <a:pt x="2983" y="702"/>
                  </a:lnTo>
                  <a:cubicBezTo>
                    <a:pt x="3184" y="702"/>
                    <a:pt x="3334" y="552"/>
                    <a:pt x="3334" y="351"/>
                  </a:cubicBezTo>
                  <a:cubicBezTo>
                    <a:pt x="3334" y="151"/>
                    <a:pt x="3184" y="0"/>
                    <a:pt x="2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114"/>
            <p:cNvSpPr/>
            <p:nvPr/>
          </p:nvSpPr>
          <p:spPr>
            <a:xfrm>
              <a:off x="1427400" y="3959375"/>
              <a:ext cx="163550" cy="18175"/>
            </a:xfrm>
            <a:custGeom>
              <a:avLst/>
              <a:gdLst/>
              <a:ahLst/>
              <a:cxnLst/>
              <a:rect l="l" t="t" r="r" b="b"/>
              <a:pathLst>
                <a:path w="6542" h="727" extrusionOk="0">
                  <a:moveTo>
                    <a:pt x="376" y="0"/>
                  </a:moveTo>
                  <a:cubicBezTo>
                    <a:pt x="176" y="0"/>
                    <a:pt x="0" y="151"/>
                    <a:pt x="0" y="351"/>
                  </a:cubicBezTo>
                  <a:cubicBezTo>
                    <a:pt x="0" y="552"/>
                    <a:pt x="176" y="727"/>
                    <a:pt x="376" y="727"/>
                  </a:cubicBezTo>
                  <a:lnTo>
                    <a:pt x="6191" y="727"/>
                  </a:lnTo>
                  <a:cubicBezTo>
                    <a:pt x="6366" y="727"/>
                    <a:pt x="6542" y="552"/>
                    <a:pt x="6542" y="351"/>
                  </a:cubicBezTo>
                  <a:cubicBezTo>
                    <a:pt x="6542" y="151"/>
                    <a:pt x="6366" y="0"/>
                    <a:pt x="6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114"/>
            <p:cNvSpPr/>
            <p:nvPr/>
          </p:nvSpPr>
          <p:spPr>
            <a:xfrm>
              <a:off x="1427400" y="4065875"/>
              <a:ext cx="163550" cy="17575"/>
            </a:xfrm>
            <a:custGeom>
              <a:avLst/>
              <a:gdLst/>
              <a:ahLst/>
              <a:cxnLst/>
              <a:rect l="l" t="t" r="r" b="b"/>
              <a:pathLst>
                <a:path w="6542" h="703" extrusionOk="0">
                  <a:moveTo>
                    <a:pt x="376" y="1"/>
                  </a:moveTo>
                  <a:cubicBezTo>
                    <a:pt x="176" y="1"/>
                    <a:pt x="0" y="151"/>
                    <a:pt x="0" y="352"/>
                  </a:cubicBezTo>
                  <a:cubicBezTo>
                    <a:pt x="0" y="552"/>
                    <a:pt x="176" y="703"/>
                    <a:pt x="376" y="703"/>
                  </a:cubicBezTo>
                  <a:lnTo>
                    <a:pt x="6191" y="703"/>
                  </a:lnTo>
                  <a:cubicBezTo>
                    <a:pt x="6366" y="703"/>
                    <a:pt x="6542" y="552"/>
                    <a:pt x="6542" y="352"/>
                  </a:cubicBezTo>
                  <a:cubicBezTo>
                    <a:pt x="6542" y="151"/>
                    <a:pt x="6366" y="1"/>
                    <a:pt x="61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114"/>
            <p:cNvSpPr/>
            <p:nvPr/>
          </p:nvSpPr>
          <p:spPr>
            <a:xfrm>
              <a:off x="1427400" y="4172400"/>
              <a:ext cx="163550" cy="17575"/>
            </a:xfrm>
            <a:custGeom>
              <a:avLst/>
              <a:gdLst/>
              <a:ahLst/>
              <a:cxnLst/>
              <a:rect l="l" t="t" r="r" b="b"/>
              <a:pathLst>
                <a:path w="6542" h="703" extrusionOk="0">
                  <a:moveTo>
                    <a:pt x="376" y="0"/>
                  </a:moveTo>
                  <a:cubicBezTo>
                    <a:pt x="176" y="0"/>
                    <a:pt x="0" y="151"/>
                    <a:pt x="0" y="351"/>
                  </a:cubicBezTo>
                  <a:cubicBezTo>
                    <a:pt x="0" y="552"/>
                    <a:pt x="176" y="702"/>
                    <a:pt x="376" y="702"/>
                  </a:cubicBezTo>
                  <a:lnTo>
                    <a:pt x="6191" y="702"/>
                  </a:lnTo>
                  <a:cubicBezTo>
                    <a:pt x="6366" y="702"/>
                    <a:pt x="6542" y="552"/>
                    <a:pt x="6542" y="351"/>
                  </a:cubicBezTo>
                  <a:cubicBezTo>
                    <a:pt x="6542" y="151"/>
                    <a:pt x="6366" y="0"/>
                    <a:pt x="6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114"/>
            <p:cNvSpPr/>
            <p:nvPr/>
          </p:nvSpPr>
          <p:spPr>
            <a:xfrm>
              <a:off x="1020125" y="3468750"/>
              <a:ext cx="282600" cy="22600"/>
            </a:xfrm>
            <a:custGeom>
              <a:avLst/>
              <a:gdLst/>
              <a:ahLst/>
              <a:cxnLst/>
              <a:rect l="l" t="t" r="r" b="b"/>
              <a:pathLst>
                <a:path w="11304" h="904" extrusionOk="0">
                  <a:moveTo>
                    <a:pt x="477" y="1"/>
                  </a:moveTo>
                  <a:cubicBezTo>
                    <a:pt x="226" y="1"/>
                    <a:pt x="0" y="201"/>
                    <a:pt x="0" y="452"/>
                  </a:cubicBezTo>
                  <a:cubicBezTo>
                    <a:pt x="0" y="703"/>
                    <a:pt x="226" y="903"/>
                    <a:pt x="477" y="903"/>
                  </a:cubicBezTo>
                  <a:lnTo>
                    <a:pt x="10853" y="903"/>
                  </a:lnTo>
                  <a:cubicBezTo>
                    <a:pt x="11103" y="903"/>
                    <a:pt x="11304" y="703"/>
                    <a:pt x="11304" y="452"/>
                  </a:cubicBezTo>
                  <a:cubicBezTo>
                    <a:pt x="11304" y="201"/>
                    <a:pt x="11103" y="1"/>
                    <a:pt x="108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114"/>
            <p:cNvSpPr/>
            <p:nvPr/>
          </p:nvSpPr>
          <p:spPr>
            <a:xfrm>
              <a:off x="1020125" y="3696825"/>
              <a:ext cx="282600" cy="22600"/>
            </a:xfrm>
            <a:custGeom>
              <a:avLst/>
              <a:gdLst/>
              <a:ahLst/>
              <a:cxnLst/>
              <a:rect l="l" t="t" r="r" b="b"/>
              <a:pathLst>
                <a:path w="11304" h="904" extrusionOk="0">
                  <a:moveTo>
                    <a:pt x="477" y="1"/>
                  </a:moveTo>
                  <a:cubicBezTo>
                    <a:pt x="226" y="1"/>
                    <a:pt x="0" y="201"/>
                    <a:pt x="0" y="452"/>
                  </a:cubicBezTo>
                  <a:cubicBezTo>
                    <a:pt x="0" y="703"/>
                    <a:pt x="226" y="903"/>
                    <a:pt x="477" y="903"/>
                  </a:cubicBezTo>
                  <a:lnTo>
                    <a:pt x="10853" y="903"/>
                  </a:lnTo>
                  <a:cubicBezTo>
                    <a:pt x="11103" y="903"/>
                    <a:pt x="11304" y="703"/>
                    <a:pt x="11304" y="452"/>
                  </a:cubicBezTo>
                  <a:cubicBezTo>
                    <a:pt x="11304" y="201"/>
                    <a:pt x="11103" y="1"/>
                    <a:pt x="10853" y="1"/>
                  </a:cubicBezTo>
                  <a:close/>
                </a:path>
              </a:pathLst>
            </a:custGeom>
            <a:solidFill>
              <a:srgbClr val="FF68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114"/>
            <p:cNvSpPr/>
            <p:nvPr/>
          </p:nvSpPr>
          <p:spPr>
            <a:xfrm>
              <a:off x="1020125" y="3577150"/>
              <a:ext cx="117200" cy="22600"/>
            </a:xfrm>
            <a:custGeom>
              <a:avLst/>
              <a:gdLst/>
              <a:ahLst/>
              <a:cxnLst/>
              <a:rect l="l" t="t" r="r" b="b"/>
              <a:pathLst>
                <a:path w="4688" h="904" extrusionOk="0">
                  <a:moveTo>
                    <a:pt x="477" y="1"/>
                  </a:moveTo>
                  <a:cubicBezTo>
                    <a:pt x="226" y="1"/>
                    <a:pt x="0" y="201"/>
                    <a:pt x="0" y="452"/>
                  </a:cubicBezTo>
                  <a:cubicBezTo>
                    <a:pt x="0" y="703"/>
                    <a:pt x="226" y="903"/>
                    <a:pt x="477" y="903"/>
                  </a:cubicBezTo>
                  <a:lnTo>
                    <a:pt x="4236" y="903"/>
                  </a:lnTo>
                  <a:cubicBezTo>
                    <a:pt x="4487" y="903"/>
                    <a:pt x="4687" y="703"/>
                    <a:pt x="4687" y="452"/>
                  </a:cubicBezTo>
                  <a:cubicBezTo>
                    <a:pt x="4687" y="201"/>
                    <a:pt x="4487" y="1"/>
                    <a:pt x="4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114"/>
            <p:cNvSpPr/>
            <p:nvPr/>
          </p:nvSpPr>
          <p:spPr>
            <a:xfrm>
              <a:off x="1179900" y="3577150"/>
              <a:ext cx="117200" cy="22600"/>
            </a:xfrm>
            <a:custGeom>
              <a:avLst/>
              <a:gdLst/>
              <a:ahLst/>
              <a:cxnLst/>
              <a:rect l="l" t="t" r="r" b="b"/>
              <a:pathLst>
                <a:path w="4688" h="904" extrusionOk="0">
                  <a:moveTo>
                    <a:pt x="452" y="1"/>
                  </a:moveTo>
                  <a:cubicBezTo>
                    <a:pt x="201" y="1"/>
                    <a:pt x="0" y="201"/>
                    <a:pt x="0" y="452"/>
                  </a:cubicBezTo>
                  <a:cubicBezTo>
                    <a:pt x="0" y="703"/>
                    <a:pt x="201" y="903"/>
                    <a:pt x="452" y="903"/>
                  </a:cubicBezTo>
                  <a:lnTo>
                    <a:pt x="4211" y="903"/>
                  </a:lnTo>
                  <a:cubicBezTo>
                    <a:pt x="4487" y="903"/>
                    <a:pt x="4687" y="703"/>
                    <a:pt x="4687" y="452"/>
                  </a:cubicBezTo>
                  <a:cubicBezTo>
                    <a:pt x="4687" y="201"/>
                    <a:pt x="4487" y="1"/>
                    <a:pt x="4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114"/>
            <p:cNvSpPr/>
            <p:nvPr/>
          </p:nvSpPr>
          <p:spPr>
            <a:xfrm>
              <a:off x="1242550" y="3844700"/>
              <a:ext cx="421700" cy="689875"/>
            </a:xfrm>
            <a:custGeom>
              <a:avLst/>
              <a:gdLst/>
              <a:ahLst/>
              <a:cxnLst/>
              <a:rect l="l" t="t" r="r" b="b"/>
              <a:pathLst>
                <a:path w="16868" h="27595" extrusionOk="0">
                  <a:moveTo>
                    <a:pt x="14437" y="928"/>
                  </a:moveTo>
                  <a:cubicBezTo>
                    <a:pt x="15289" y="928"/>
                    <a:pt x="15966" y="1605"/>
                    <a:pt x="15966" y="2432"/>
                  </a:cubicBezTo>
                  <a:lnTo>
                    <a:pt x="15966" y="25164"/>
                  </a:lnTo>
                  <a:cubicBezTo>
                    <a:pt x="15966" y="25991"/>
                    <a:pt x="15289" y="26693"/>
                    <a:pt x="14437" y="26693"/>
                  </a:cubicBezTo>
                  <a:lnTo>
                    <a:pt x="2432" y="26693"/>
                  </a:lnTo>
                  <a:cubicBezTo>
                    <a:pt x="1605" y="26693"/>
                    <a:pt x="928" y="25991"/>
                    <a:pt x="928" y="25164"/>
                  </a:cubicBezTo>
                  <a:lnTo>
                    <a:pt x="928" y="2432"/>
                  </a:lnTo>
                  <a:cubicBezTo>
                    <a:pt x="928" y="1605"/>
                    <a:pt x="1605" y="928"/>
                    <a:pt x="2432" y="928"/>
                  </a:cubicBezTo>
                  <a:close/>
                  <a:moveTo>
                    <a:pt x="2432" y="1"/>
                  </a:moveTo>
                  <a:cubicBezTo>
                    <a:pt x="1103" y="1"/>
                    <a:pt x="1" y="1103"/>
                    <a:pt x="1" y="2432"/>
                  </a:cubicBezTo>
                  <a:lnTo>
                    <a:pt x="1" y="25164"/>
                  </a:lnTo>
                  <a:cubicBezTo>
                    <a:pt x="1" y="26492"/>
                    <a:pt x="1103" y="27595"/>
                    <a:pt x="2432" y="27595"/>
                  </a:cubicBezTo>
                  <a:lnTo>
                    <a:pt x="14437" y="27595"/>
                  </a:lnTo>
                  <a:cubicBezTo>
                    <a:pt x="15790" y="27595"/>
                    <a:pt x="16868" y="26492"/>
                    <a:pt x="16868" y="25164"/>
                  </a:cubicBezTo>
                  <a:lnTo>
                    <a:pt x="16868" y="2432"/>
                  </a:lnTo>
                  <a:cubicBezTo>
                    <a:pt x="16868" y="1103"/>
                    <a:pt x="15790" y="1"/>
                    <a:pt x="144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114"/>
            <p:cNvSpPr/>
            <p:nvPr/>
          </p:nvSpPr>
          <p:spPr>
            <a:xfrm>
              <a:off x="1153575" y="2936800"/>
              <a:ext cx="581500" cy="94650"/>
            </a:xfrm>
            <a:custGeom>
              <a:avLst/>
              <a:gdLst/>
              <a:ahLst/>
              <a:cxnLst/>
              <a:rect l="l" t="t" r="r" b="b"/>
              <a:pathLst>
                <a:path w="23260" h="3786" extrusionOk="0">
                  <a:moveTo>
                    <a:pt x="1906" y="1"/>
                  </a:moveTo>
                  <a:cubicBezTo>
                    <a:pt x="853" y="1"/>
                    <a:pt x="1" y="853"/>
                    <a:pt x="1" y="1880"/>
                  </a:cubicBezTo>
                  <a:cubicBezTo>
                    <a:pt x="1" y="2933"/>
                    <a:pt x="853" y="3785"/>
                    <a:pt x="1906" y="3785"/>
                  </a:cubicBezTo>
                  <a:lnTo>
                    <a:pt x="21354" y="3785"/>
                  </a:lnTo>
                  <a:cubicBezTo>
                    <a:pt x="22407" y="3785"/>
                    <a:pt x="23259" y="2933"/>
                    <a:pt x="23259" y="1880"/>
                  </a:cubicBezTo>
                  <a:cubicBezTo>
                    <a:pt x="23259" y="853"/>
                    <a:pt x="22407" y="1"/>
                    <a:pt x="213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114"/>
            <p:cNvSpPr/>
            <p:nvPr/>
          </p:nvSpPr>
          <p:spPr>
            <a:xfrm>
              <a:off x="1373500" y="2385425"/>
              <a:ext cx="490650" cy="91500"/>
            </a:xfrm>
            <a:custGeom>
              <a:avLst/>
              <a:gdLst/>
              <a:ahLst/>
              <a:cxnLst/>
              <a:rect l="l" t="t" r="r" b="b"/>
              <a:pathLst>
                <a:path w="19626" h="3660" extrusionOk="0">
                  <a:moveTo>
                    <a:pt x="1" y="0"/>
                  </a:moveTo>
                  <a:lnTo>
                    <a:pt x="1" y="3660"/>
                  </a:lnTo>
                  <a:lnTo>
                    <a:pt x="19625" y="3660"/>
                  </a:lnTo>
                  <a:lnTo>
                    <a:pt x="196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114"/>
            <p:cNvSpPr/>
            <p:nvPr/>
          </p:nvSpPr>
          <p:spPr>
            <a:xfrm>
              <a:off x="1938050" y="2385425"/>
              <a:ext cx="490000" cy="91500"/>
            </a:xfrm>
            <a:custGeom>
              <a:avLst/>
              <a:gdLst/>
              <a:ahLst/>
              <a:cxnLst/>
              <a:rect l="l" t="t" r="r" b="b"/>
              <a:pathLst>
                <a:path w="19600" h="3660" extrusionOk="0">
                  <a:moveTo>
                    <a:pt x="0" y="0"/>
                  </a:moveTo>
                  <a:lnTo>
                    <a:pt x="0" y="3660"/>
                  </a:lnTo>
                  <a:lnTo>
                    <a:pt x="19600" y="3660"/>
                  </a:lnTo>
                  <a:lnTo>
                    <a:pt x="19600" y="0"/>
                  </a:lnTo>
                  <a:close/>
                </a:path>
              </a:pathLst>
            </a:custGeom>
            <a:solidFill>
              <a:srgbClr val="4F6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114"/>
            <p:cNvSpPr/>
            <p:nvPr/>
          </p:nvSpPr>
          <p:spPr>
            <a:xfrm>
              <a:off x="3129150" y="2385425"/>
              <a:ext cx="490625" cy="91500"/>
            </a:xfrm>
            <a:custGeom>
              <a:avLst/>
              <a:gdLst/>
              <a:ahLst/>
              <a:cxnLst/>
              <a:rect l="l" t="t" r="r" b="b"/>
              <a:pathLst>
                <a:path w="19625" h="3660" extrusionOk="0">
                  <a:moveTo>
                    <a:pt x="1" y="0"/>
                  </a:moveTo>
                  <a:lnTo>
                    <a:pt x="1" y="3660"/>
                  </a:lnTo>
                  <a:lnTo>
                    <a:pt x="19625" y="3660"/>
                  </a:lnTo>
                  <a:lnTo>
                    <a:pt x="196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114"/>
            <p:cNvSpPr/>
            <p:nvPr/>
          </p:nvSpPr>
          <p:spPr>
            <a:xfrm>
              <a:off x="3688050" y="2385425"/>
              <a:ext cx="349650" cy="91500"/>
            </a:xfrm>
            <a:custGeom>
              <a:avLst/>
              <a:gdLst/>
              <a:ahLst/>
              <a:cxnLst/>
              <a:rect l="l" t="t" r="r" b="b"/>
              <a:pathLst>
                <a:path w="13986" h="3660" extrusionOk="0">
                  <a:moveTo>
                    <a:pt x="1" y="0"/>
                  </a:moveTo>
                  <a:lnTo>
                    <a:pt x="1" y="3660"/>
                  </a:lnTo>
                  <a:lnTo>
                    <a:pt x="13986" y="3660"/>
                  </a:lnTo>
                  <a:lnTo>
                    <a:pt x="139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114"/>
            <p:cNvSpPr/>
            <p:nvPr/>
          </p:nvSpPr>
          <p:spPr>
            <a:xfrm>
              <a:off x="2538300" y="2423650"/>
              <a:ext cx="490625" cy="90875"/>
            </a:xfrm>
            <a:custGeom>
              <a:avLst/>
              <a:gdLst/>
              <a:ahLst/>
              <a:cxnLst/>
              <a:rect l="l" t="t" r="r" b="b"/>
              <a:pathLst>
                <a:path w="19625" h="3635" extrusionOk="0">
                  <a:moveTo>
                    <a:pt x="1" y="0"/>
                  </a:moveTo>
                  <a:lnTo>
                    <a:pt x="1" y="3634"/>
                  </a:lnTo>
                  <a:lnTo>
                    <a:pt x="19625" y="3634"/>
                  </a:lnTo>
                  <a:lnTo>
                    <a:pt x="196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114"/>
            <p:cNvSpPr/>
            <p:nvPr/>
          </p:nvSpPr>
          <p:spPr>
            <a:xfrm>
              <a:off x="2491300" y="2370375"/>
              <a:ext cx="575225" cy="121600"/>
            </a:xfrm>
            <a:custGeom>
              <a:avLst/>
              <a:gdLst/>
              <a:ahLst/>
              <a:cxnLst/>
              <a:rect l="l" t="t" r="r" b="b"/>
              <a:pathLst>
                <a:path w="23009" h="4864" extrusionOk="0">
                  <a:moveTo>
                    <a:pt x="22557" y="452"/>
                  </a:moveTo>
                  <a:lnTo>
                    <a:pt x="22557" y="4412"/>
                  </a:lnTo>
                  <a:lnTo>
                    <a:pt x="452" y="4412"/>
                  </a:lnTo>
                  <a:lnTo>
                    <a:pt x="452" y="452"/>
                  </a:lnTo>
                  <a:close/>
                  <a:moveTo>
                    <a:pt x="1" y="1"/>
                  </a:moveTo>
                  <a:lnTo>
                    <a:pt x="1" y="4863"/>
                  </a:lnTo>
                  <a:lnTo>
                    <a:pt x="23009" y="4863"/>
                  </a:lnTo>
                  <a:lnTo>
                    <a:pt x="23009" y="1"/>
                  </a:lnTo>
                  <a:close/>
                </a:path>
              </a:pathLst>
            </a:custGeom>
            <a:solidFill>
              <a:srgbClr val="4F6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114"/>
            <p:cNvSpPr/>
            <p:nvPr/>
          </p:nvSpPr>
          <p:spPr>
            <a:xfrm>
              <a:off x="3359100" y="3006975"/>
              <a:ext cx="741275" cy="872225"/>
            </a:xfrm>
            <a:custGeom>
              <a:avLst/>
              <a:gdLst/>
              <a:ahLst/>
              <a:cxnLst/>
              <a:rect l="l" t="t" r="r" b="b"/>
              <a:pathLst>
                <a:path w="29651" h="34889" extrusionOk="0">
                  <a:moveTo>
                    <a:pt x="1" y="1"/>
                  </a:moveTo>
                  <a:lnTo>
                    <a:pt x="1" y="31580"/>
                  </a:lnTo>
                  <a:cubicBezTo>
                    <a:pt x="1" y="33409"/>
                    <a:pt x="1480" y="34888"/>
                    <a:pt x="3309" y="34888"/>
                  </a:cubicBezTo>
                  <a:lnTo>
                    <a:pt x="26342" y="34888"/>
                  </a:lnTo>
                  <a:cubicBezTo>
                    <a:pt x="28171" y="34888"/>
                    <a:pt x="29650" y="33409"/>
                    <a:pt x="29650" y="31580"/>
                  </a:cubicBezTo>
                  <a:lnTo>
                    <a:pt x="296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114"/>
            <p:cNvSpPr/>
            <p:nvPr/>
          </p:nvSpPr>
          <p:spPr>
            <a:xfrm>
              <a:off x="3359100" y="2830275"/>
              <a:ext cx="741275" cy="176725"/>
            </a:xfrm>
            <a:custGeom>
              <a:avLst/>
              <a:gdLst/>
              <a:ahLst/>
              <a:cxnLst/>
              <a:rect l="l" t="t" r="r" b="b"/>
              <a:pathLst>
                <a:path w="29651" h="7069" extrusionOk="0">
                  <a:moveTo>
                    <a:pt x="3309" y="1"/>
                  </a:moveTo>
                  <a:cubicBezTo>
                    <a:pt x="1480" y="1"/>
                    <a:pt x="1" y="1480"/>
                    <a:pt x="1" y="3309"/>
                  </a:cubicBezTo>
                  <a:lnTo>
                    <a:pt x="1" y="7069"/>
                  </a:lnTo>
                  <a:lnTo>
                    <a:pt x="29650" y="7069"/>
                  </a:lnTo>
                  <a:lnTo>
                    <a:pt x="29650" y="3309"/>
                  </a:lnTo>
                  <a:cubicBezTo>
                    <a:pt x="29650" y="1480"/>
                    <a:pt x="28171" y="1"/>
                    <a:pt x="263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114"/>
            <p:cNvSpPr/>
            <p:nvPr/>
          </p:nvSpPr>
          <p:spPr>
            <a:xfrm>
              <a:off x="3693075" y="3958125"/>
              <a:ext cx="47000" cy="47000"/>
            </a:xfrm>
            <a:custGeom>
              <a:avLst/>
              <a:gdLst/>
              <a:ahLst/>
              <a:cxnLst/>
              <a:rect l="l" t="t" r="r" b="b"/>
              <a:pathLst>
                <a:path w="1880" h="1880" extrusionOk="0">
                  <a:moveTo>
                    <a:pt x="0" y="0"/>
                  </a:moveTo>
                  <a:lnTo>
                    <a:pt x="0" y="1880"/>
                  </a:lnTo>
                  <a:lnTo>
                    <a:pt x="1880" y="1880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114"/>
            <p:cNvSpPr/>
            <p:nvPr/>
          </p:nvSpPr>
          <p:spPr>
            <a:xfrm>
              <a:off x="3853475" y="3958125"/>
              <a:ext cx="47025" cy="47000"/>
            </a:xfrm>
            <a:custGeom>
              <a:avLst/>
              <a:gdLst/>
              <a:ahLst/>
              <a:cxnLst/>
              <a:rect l="l" t="t" r="r" b="b"/>
              <a:pathLst>
                <a:path w="1881" h="1880" extrusionOk="0">
                  <a:moveTo>
                    <a:pt x="0" y="0"/>
                  </a:moveTo>
                  <a:lnTo>
                    <a:pt x="0" y="1880"/>
                  </a:lnTo>
                  <a:lnTo>
                    <a:pt x="1880" y="1880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114"/>
            <p:cNvSpPr/>
            <p:nvPr/>
          </p:nvSpPr>
          <p:spPr>
            <a:xfrm>
              <a:off x="4014500" y="3958125"/>
              <a:ext cx="47025" cy="47000"/>
            </a:xfrm>
            <a:custGeom>
              <a:avLst/>
              <a:gdLst/>
              <a:ahLst/>
              <a:cxnLst/>
              <a:rect l="l" t="t" r="r" b="b"/>
              <a:pathLst>
                <a:path w="1881" h="1880" extrusionOk="0">
                  <a:moveTo>
                    <a:pt x="1" y="0"/>
                  </a:moveTo>
                  <a:lnTo>
                    <a:pt x="1" y="1880"/>
                  </a:lnTo>
                  <a:lnTo>
                    <a:pt x="1880" y="1880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114"/>
            <p:cNvSpPr/>
            <p:nvPr/>
          </p:nvSpPr>
          <p:spPr>
            <a:xfrm>
              <a:off x="3482550" y="3107850"/>
              <a:ext cx="273200" cy="37625"/>
            </a:xfrm>
            <a:custGeom>
              <a:avLst/>
              <a:gdLst/>
              <a:ahLst/>
              <a:cxnLst/>
              <a:rect l="l" t="t" r="r" b="b"/>
              <a:pathLst>
                <a:path w="10928" h="1505" extrusionOk="0">
                  <a:moveTo>
                    <a:pt x="0" y="1"/>
                  </a:moveTo>
                  <a:lnTo>
                    <a:pt x="0" y="1505"/>
                  </a:lnTo>
                  <a:lnTo>
                    <a:pt x="10928" y="1505"/>
                  </a:lnTo>
                  <a:lnTo>
                    <a:pt x="109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114"/>
            <p:cNvSpPr/>
            <p:nvPr/>
          </p:nvSpPr>
          <p:spPr>
            <a:xfrm>
              <a:off x="3482550" y="3191825"/>
              <a:ext cx="273200" cy="37600"/>
            </a:xfrm>
            <a:custGeom>
              <a:avLst/>
              <a:gdLst/>
              <a:ahLst/>
              <a:cxnLst/>
              <a:rect l="l" t="t" r="r" b="b"/>
              <a:pathLst>
                <a:path w="10928" h="1504" extrusionOk="0">
                  <a:moveTo>
                    <a:pt x="0" y="0"/>
                  </a:moveTo>
                  <a:lnTo>
                    <a:pt x="0" y="1504"/>
                  </a:lnTo>
                  <a:lnTo>
                    <a:pt x="10928" y="1504"/>
                  </a:lnTo>
                  <a:lnTo>
                    <a:pt x="109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114"/>
            <p:cNvSpPr/>
            <p:nvPr/>
          </p:nvSpPr>
          <p:spPr>
            <a:xfrm>
              <a:off x="3482550" y="3275775"/>
              <a:ext cx="102775" cy="37625"/>
            </a:xfrm>
            <a:custGeom>
              <a:avLst/>
              <a:gdLst/>
              <a:ahLst/>
              <a:cxnLst/>
              <a:rect l="l" t="t" r="r" b="b"/>
              <a:pathLst>
                <a:path w="4111" h="1505" extrusionOk="0">
                  <a:moveTo>
                    <a:pt x="0" y="1"/>
                  </a:moveTo>
                  <a:lnTo>
                    <a:pt x="0" y="1504"/>
                  </a:lnTo>
                  <a:lnTo>
                    <a:pt x="4111" y="1504"/>
                  </a:lnTo>
                  <a:lnTo>
                    <a:pt x="41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114"/>
            <p:cNvSpPr/>
            <p:nvPr/>
          </p:nvSpPr>
          <p:spPr>
            <a:xfrm>
              <a:off x="3482550" y="3362875"/>
              <a:ext cx="177975" cy="37625"/>
            </a:xfrm>
            <a:custGeom>
              <a:avLst/>
              <a:gdLst/>
              <a:ahLst/>
              <a:cxnLst/>
              <a:rect l="l" t="t" r="r" b="b"/>
              <a:pathLst>
                <a:path w="7119" h="1505" extrusionOk="0">
                  <a:moveTo>
                    <a:pt x="0" y="0"/>
                  </a:moveTo>
                  <a:lnTo>
                    <a:pt x="0" y="1504"/>
                  </a:lnTo>
                  <a:lnTo>
                    <a:pt x="7118" y="1504"/>
                  </a:lnTo>
                  <a:lnTo>
                    <a:pt x="7118" y="0"/>
                  </a:lnTo>
                  <a:close/>
                </a:path>
              </a:pathLst>
            </a:custGeom>
            <a:solidFill>
              <a:srgbClr val="4F6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114"/>
            <p:cNvSpPr/>
            <p:nvPr/>
          </p:nvSpPr>
          <p:spPr>
            <a:xfrm>
              <a:off x="3482550" y="3446825"/>
              <a:ext cx="120325" cy="37625"/>
            </a:xfrm>
            <a:custGeom>
              <a:avLst/>
              <a:gdLst/>
              <a:ahLst/>
              <a:cxnLst/>
              <a:rect l="l" t="t" r="r" b="b"/>
              <a:pathLst>
                <a:path w="4813" h="1505" extrusionOk="0">
                  <a:moveTo>
                    <a:pt x="0" y="1"/>
                  </a:moveTo>
                  <a:lnTo>
                    <a:pt x="0" y="1505"/>
                  </a:lnTo>
                  <a:lnTo>
                    <a:pt x="4812" y="1505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rgbClr val="4F6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114"/>
            <p:cNvSpPr/>
            <p:nvPr/>
          </p:nvSpPr>
          <p:spPr>
            <a:xfrm>
              <a:off x="3482550" y="3530800"/>
              <a:ext cx="120325" cy="37600"/>
            </a:xfrm>
            <a:custGeom>
              <a:avLst/>
              <a:gdLst/>
              <a:ahLst/>
              <a:cxnLst/>
              <a:rect l="l" t="t" r="r" b="b"/>
              <a:pathLst>
                <a:path w="4813" h="1504" extrusionOk="0">
                  <a:moveTo>
                    <a:pt x="0" y="0"/>
                  </a:moveTo>
                  <a:lnTo>
                    <a:pt x="0" y="1504"/>
                  </a:lnTo>
                  <a:lnTo>
                    <a:pt x="4812" y="1504"/>
                  </a:lnTo>
                  <a:lnTo>
                    <a:pt x="48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114"/>
            <p:cNvSpPr/>
            <p:nvPr/>
          </p:nvSpPr>
          <p:spPr>
            <a:xfrm>
              <a:off x="1891675" y="3572775"/>
              <a:ext cx="1345900" cy="372825"/>
            </a:xfrm>
            <a:custGeom>
              <a:avLst/>
              <a:gdLst/>
              <a:ahLst/>
              <a:cxnLst/>
              <a:rect l="l" t="t" r="r" b="b"/>
              <a:pathLst>
                <a:path w="53836" h="14913" extrusionOk="0">
                  <a:moveTo>
                    <a:pt x="53385" y="0"/>
                  </a:moveTo>
                  <a:lnTo>
                    <a:pt x="46643" y="3760"/>
                  </a:lnTo>
                  <a:lnTo>
                    <a:pt x="35740" y="4988"/>
                  </a:lnTo>
                  <a:lnTo>
                    <a:pt x="31455" y="10176"/>
                  </a:lnTo>
                  <a:lnTo>
                    <a:pt x="23059" y="12933"/>
                  </a:lnTo>
                  <a:lnTo>
                    <a:pt x="18146" y="7569"/>
                  </a:lnTo>
                  <a:lnTo>
                    <a:pt x="12582" y="10802"/>
                  </a:lnTo>
                  <a:lnTo>
                    <a:pt x="8773" y="8371"/>
                  </a:lnTo>
                  <a:lnTo>
                    <a:pt x="1" y="14161"/>
                  </a:lnTo>
                  <a:lnTo>
                    <a:pt x="502" y="14913"/>
                  </a:lnTo>
                  <a:lnTo>
                    <a:pt x="8773" y="9449"/>
                  </a:lnTo>
                  <a:lnTo>
                    <a:pt x="12557" y="11880"/>
                  </a:lnTo>
                  <a:lnTo>
                    <a:pt x="17946" y="8722"/>
                  </a:lnTo>
                  <a:lnTo>
                    <a:pt x="22783" y="13985"/>
                  </a:lnTo>
                  <a:lnTo>
                    <a:pt x="32006" y="10978"/>
                  </a:lnTo>
                  <a:lnTo>
                    <a:pt x="36217" y="5840"/>
                  </a:lnTo>
                  <a:lnTo>
                    <a:pt x="46918" y="4637"/>
                  </a:lnTo>
                  <a:lnTo>
                    <a:pt x="53836" y="802"/>
                  </a:lnTo>
                  <a:lnTo>
                    <a:pt x="53385" y="0"/>
                  </a:lnTo>
                  <a:close/>
                </a:path>
              </a:pathLst>
            </a:custGeom>
            <a:solidFill>
              <a:srgbClr val="4F6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114"/>
            <p:cNvSpPr/>
            <p:nvPr/>
          </p:nvSpPr>
          <p:spPr>
            <a:xfrm>
              <a:off x="1852825" y="3920525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1129" y="0"/>
                  </a:moveTo>
                  <a:cubicBezTo>
                    <a:pt x="502" y="0"/>
                    <a:pt x="1" y="527"/>
                    <a:pt x="1" y="1153"/>
                  </a:cubicBezTo>
                  <a:cubicBezTo>
                    <a:pt x="1" y="1780"/>
                    <a:pt x="502" y="2281"/>
                    <a:pt x="1129" y="2281"/>
                  </a:cubicBezTo>
                  <a:cubicBezTo>
                    <a:pt x="1755" y="2281"/>
                    <a:pt x="2282" y="1780"/>
                    <a:pt x="2282" y="1153"/>
                  </a:cubicBezTo>
                  <a:cubicBezTo>
                    <a:pt x="2282" y="527"/>
                    <a:pt x="1755" y="0"/>
                    <a:pt x="11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114"/>
            <p:cNvSpPr/>
            <p:nvPr/>
          </p:nvSpPr>
          <p:spPr>
            <a:xfrm>
              <a:off x="1840925" y="3909250"/>
              <a:ext cx="80225" cy="80225"/>
            </a:xfrm>
            <a:custGeom>
              <a:avLst/>
              <a:gdLst/>
              <a:ahLst/>
              <a:cxnLst/>
              <a:rect l="l" t="t" r="r" b="b"/>
              <a:pathLst>
                <a:path w="3209" h="3209" extrusionOk="0">
                  <a:moveTo>
                    <a:pt x="1605" y="927"/>
                  </a:moveTo>
                  <a:cubicBezTo>
                    <a:pt x="1981" y="927"/>
                    <a:pt x="2281" y="1228"/>
                    <a:pt x="2281" y="1604"/>
                  </a:cubicBezTo>
                  <a:cubicBezTo>
                    <a:pt x="2281" y="1980"/>
                    <a:pt x="1981" y="2281"/>
                    <a:pt x="1605" y="2281"/>
                  </a:cubicBezTo>
                  <a:cubicBezTo>
                    <a:pt x="1229" y="2281"/>
                    <a:pt x="928" y="1980"/>
                    <a:pt x="928" y="1604"/>
                  </a:cubicBezTo>
                  <a:cubicBezTo>
                    <a:pt x="928" y="1228"/>
                    <a:pt x="1229" y="927"/>
                    <a:pt x="1605" y="927"/>
                  </a:cubicBezTo>
                  <a:close/>
                  <a:moveTo>
                    <a:pt x="1605" y="0"/>
                  </a:moveTo>
                  <a:cubicBezTo>
                    <a:pt x="728" y="0"/>
                    <a:pt x="1" y="727"/>
                    <a:pt x="1" y="1604"/>
                  </a:cubicBezTo>
                  <a:cubicBezTo>
                    <a:pt x="1" y="2481"/>
                    <a:pt x="728" y="3208"/>
                    <a:pt x="1605" y="3208"/>
                  </a:cubicBezTo>
                  <a:cubicBezTo>
                    <a:pt x="2482" y="3208"/>
                    <a:pt x="3209" y="2481"/>
                    <a:pt x="3209" y="1604"/>
                  </a:cubicBezTo>
                  <a:cubicBezTo>
                    <a:pt x="3209" y="727"/>
                    <a:pt x="2482" y="0"/>
                    <a:pt x="16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114"/>
            <p:cNvSpPr/>
            <p:nvPr/>
          </p:nvSpPr>
          <p:spPr>
            <a:xfrm>
              <a:off x="2316500" y="3751975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28" y="0"/>
                  </a:moveTo>
                  <a:cubicBezTo>
                    <a:pt x="502" y="0"/>
                    <a:pt x="0" y="502"/>
                    <a:pt x="0" y="1128"/>
                  </a:cubicBezTo>
                  <a:cubicBezTo>
                    <a:pt x="0" y="1755"/>
                    <a:pt x="502" y="2281"/>
                    <a:pt x="1128" y="2281"/>
                  </a:cubicBezTo>
                  <a:cubicBezTo>
                    <a:pt x="1755" y="2281"/>
                    <a:pt x="2281" y="1755"/>
                    <a:pt x="2281" y="1128"/>
                  </a:cubicBezTo>
                  <a:cubicBezTo>
                    <a:pt x="2281" y="502"/>
                    <a:pt x="1755" y="0"/>
                    <a:pt x="1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114"/>
            <p:cNvSpPr/>
            <p:nvPr/>
          </p:nvSpPr>
          <p:spPr>
            <a:xfrm>
              <a:off x="2304600" y="3740075"/>
              <a:ext cx="80225" cy="80225"/>
            </a:xfrm>
            <a:custGeom>
              <a:avLst/>
              <a:gdLst/>
              <a:ahLst/>
              <a:cxnLst/>
              <a:rect l="l" t="t" r="r" b="b"/>
              <a:pathLst>
                <a:path w="3209" h="3209" extrusionOk="0">
                  <a:moveTo>
                    <a:pt x="1604" y="927"/>
                  </a:moveTo>
                  <a:cubicBezTo>
                    <a:pt x="1980" y="927"/>
                    <a:pt x="2281" y="1228"/>
                    <a:pt x="2281" y="1604"/>
                  </a:cubicBezTo>
                  <a:cubicBezTo>
                    <a:pt x="2281" y="1980"/>
                    <a:pt x="1980" y="2281"/>
                    <a:pt x="1604" y="2281"/>
                  </a:cubicBezTo>
                  <a:cubicBezTo>
                    <a:pt x="1228" y="2281"/>
                    <a:pt x="927" y="1980"/>
                    <a:pt x="927" y="1604"/>
                  </a:cubicBezTo>
                  <a:cubicBezTo>
                    <a:pt x="927" y="1228"/>
                    <a:pt x="1228" y="927"/>
                    <a:pt x="1604" y="927"/>
                  </a:cubicBezTo>
                  <a:close/>
                  <a:moveTo>
                    <a:pt x="1604" y="0"/>
                  </a:moveTo>
                  <a:cubicBezTo>
                    <a:pt x="727" y="0"/>
                    <a:pt x="0" y="727"/>
                    <a:pt x="0" y="1604"/>
                  </a:cubicBezTo>
                  <a:cubicBezTo>
                    <a:pt x="0" y="2481"/>
                    <a:pt x="727" y="3208"/>
                    <a:pt x="1604" y="3208"/>
                  </a:cubicBezTo>
                  <a:cubicBezTo>
                    <a:pt x="2481" y="3208"/>
                    <a:pt x="3208" y="2481"/>
                    <a:pt x="3208" y="1604"/>
                  </a:cubicBezTo>
                  <a:cubicBezTo>
                    <a:pt x="3208" y="727"/>
                    <a:pt x="2481" y="0"/>
                    <a:pt x="16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114"/>
            <p:cNvSpPr/>
            <p:nvPr/>
          </p:nvSpPr>
          <p:spPr>
            <a:xfrm>
              <a:off x="2766375" y="3683050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53" y="0"/>
                  </a:moveTo>
                  <a:cubicBezTo>
                    <a:pt x="527" y="0"/>
                    <a:pt x="0" y="527"/>
                    <a:pt x="0" y="1153"/>
                  </a:cubicBezTo>
                  <a:cubicBezTo>
                    <a:pt x="0" y="1780"/>
                    <a:pt x="527" y="2281"/>
                    <a:pt x="1153" y="2281"/>
                  </a:cubicBezTo>
                  <a:cubicBezTo>
                    <a:pt x="1780" y="2281"/>
                    <a:pt x="2281" y="1780"/>
                    <a:pt x="2281" y="1153"/>
                  </a:cubicBezTo>
                  <a:cubicBezTo>
                    <a:pt x="2281" y="527"/>
                    <a:pt x="1780" y="0"/>
                    <a:pt x="1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114"/>
            <p:cNvSpPr/>
            <p:nvPr/>
          </p:nvSpPr>
          <p:spPr>
            <a:xfrm>
              <a:off x="2755100" y="3671775"/>
              <a:ext cx="79600" cy="80225"/>
            </a:xfrm>
            <a:custGeom>
              <a:avLst/>
              <a:gdLst/>
              <a:ahLst/>
              <a:cxnLst/>
              <a:rect l="l" t="t" r="r" b="b"/>
              <a:pathLst>
                <a:path w="3184" h="3209" extrusionOk="0">
                  <a:moveTo>
                    <a:pt x="1604" y="928"/>
                  </a:moveTo>
                  <a:cubicBezTo>
                    <a:pt x="1980" y="928"/>
                    <a:pt x="2281" y="1228"/>
                    <a:pt x="2281" y="1604"/>
                  </a:cubicBezTo>
                  <a:cubicBezTo>
                    <a:pt x="2281" y="1980"/>
                    <a:pt x="1980" y="2281"/>
                    <a:pt x="1604" y="2281"/>
                  </a:cubicBezTo>
                  <a:cubicBezTo>
                    <a:pt x="1228" y="2281"/>
                    <a:pt x="903" y="1980"/>
                    <a:pt x="903" y="1604"/>
                  </a:cubicBezTo>
                  <a:cubicBezTo>
                    <a:pt x="903" y="1228"/>
                    <a:pt x="1228" y="928"/>
                    <a:pt x="1604" y="928"/>
                  </a:cubicBezTo>
                  <a:close/>
                  <a:moveTo>
                    <a:pt x="1604" y="0"/>
                  </a:moveTo>
                  <a:cubicBezTo>
                    <a:pt x="727" y="0"/>
                    <a:pt x="0" y="727"/>
                    <a:pt x="0" y="1604"/>
                  </a:cubicBezTo>
                  <a:cubicBezTo>
                    <a:pt x="0" y="2482"/>
                    <a:pt x="727" y="3208"/>
                    <a:pt x="1604" y="3208"/>
                  </a:cubicBezTo>
                  <a:cubicBezTo>
                    <a:pt x="2482" y="3208"/>
                    <a:pt x="3183" y="2482"/>
                    <a:pt x="3183" y="1604"/>
                  </a:cubicBezTo>
                  <a:cubicBezTo>
                    <a:pt x="3183" y="727"/>
                    <a:pt x="2482" y="0"/>
                    <a:pt x="16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114"/>
            <p:cNvSpPr/>
            <p:nvPr/>
          </p:nvSpPr>
          <p:spPr>
            <a:xfrm>
              <a:off x="3215000" y="3546450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28" y="1"/>
                  </a:moveTo>
                  <a:cubicBezTo>
                    <a:pt x="502" y="1"/>
                    <a:pt x="0" y="502"/>
                    <a:pt x="0" y="1154"/>
                  </a:cubicBezTo>
                  <a:cubicBezTo>
                    <a:pt x="0" y="1780"/>
                    <a:pt x="502" y="2281"/>
                    <a:pt x="1128" y="2281"/>
                  </a:cubicBezTo>
                  <a:cubicBezTo>
                    <a:pt x="1755" y="2281"/>
                    <a:pt x="2281" y="1780"/>
                    <a:pt x="2281" y="1154"/>
                  </a:cubicBezTo>
                  <a:cubicBezTo>
                    <a:pt x="2281" y="502"/>
                    <a:pt x="1755" y="1"/>
                    <a:pt x="1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114"/>
            <p:cNvSpPr/>
            <p:nvPr/>
          </p:nvSpPr>
          <p:spPr>
            <a:xfrm>
              <a:off x="3203725" y="3535175"/>
              <a:ext cx="79600" cy="79600"/>
            </a:xfrm>
            <a:custGeom>
              <a:avLst/>
              <a:gdLst/>
              <a:ahLst/>
              <a:cxnLst/>
              <a:rect l="l" t="t" r="r" b="b"/>
              <a:pathLst>
                <a:path w="3184" h="3184" extrusionOk="0">
                  <a:moveTo>
                    <a:pt x="1579" y="903"/>
                  </a:moveTo>
                  <a:cubicBezTo>
                    <a:pt x="1955" y="903"/>
                    <a:pt x="2281" y="1229"/>
                    <a:pt x="2281" y="1605"/>
                  </a:cubicBezTo>
                  <a:cubicBezTo>
                    <a:pt x="2281" y="1981"/>
                    <a:pt x="1955" y="2281"/>
                    <a:pt x="1579" y="2281"/>
                  </a:cubicBezTo>
                  <a:cubicBezTo>
                    <a:pt x="1203" y="2281"/>
                    <a:pt x="903" y="1981"/>
                    <a:pt x="903" y="1605"/>
                  </a:cubicBezTo>
                  <a:cubicBezTo>
                    <a:pt x="903" y="1229"/>
                    <a:pt x="1203" y="903"/>
                    <a:pt x="1579" y="903"/>
                  </a:cubicBezTo>
                  <a:close/>
                  <a:moveTo>
                    <a:pt x="1579" y="1"/>
                  </a:moveTo>
                  <a:cubicBezTo>
                    <a:pt x="702" y="1"/>
                    <a:pt x="0" y="702"/>
                    <a:pt x="0" y="1605"/>
                  </a:cubicBezTo>
                  <a:cubicBezTo>
                    <a:pt x="0" y="2482"/>
                    <a:pt x="702" y="3184"/>
                    <a:pt x="1579" y="3184"/>
                  </a:cubicBezTo>
                  <a:cubicBezTo>
                    <a:pt x="2456" y="3184"/>
                    <a:pt x="3183" y="2482"/>
                    <a:pt x="3183" y="1605"/>
                  </a:cubicBezTo>
                  <a:cubicBezTo>
                    <a:pt x="3183" y="702"/>
                    <a:pt x="2456" y="1"/>
                    <a:pt x="15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114"/>
            <p:cNvSpPr/>
            <p:nvPr/>
          </p:nvSpPr>
          <p:spPr>
            <a:xfrm>
              <a:off x="3853475" y="2904225"/>
              <a:ext cx="37000" cy="37000"/>
            </a:xfrm>
            <a:custGeom>
              <a:avLst/>
              <a:gdLst/>
              <a:ahLst/>
              <a:cxnLst/>
              <a:rect l="l" t="t" r="r" b="b"/>
              <a:pathLst>
                <a:path w="1480" h="1480" extrusionOk="0">
                  <a:moveTo>
                    <a:pt x="727" y="0"/>
                  </a:moveTo>
                  <a:cubicBezTo>
                    <a:pt x="326" y="0"/>
                    <a:pt x="0" y="326"/>
                    <a:pt x="0" y="752"/>
                  </a:cubicBezTo>
                  <a:cubicBezTo>
                    <a:pt x="0" y="1153"/>
                    <a:pt x="326" y="1479"/>
                    <a:pt x="727" y="1479"/>
                  </a:cubicBezTo>
                  <a:cubicBezTo>
                    <a:pt x="1153" y="1479"/>
                    <a:pt x="1479" y="1153"/>
                    <a:pt x="1479" y="752"/>
                  </a:cubicBezTo>
                  <a:cubicBezTo>
                    <a:pt x="1479" y="326"/>
                    <a:pt x="1153" y="0"/>
                    <a:pt x="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114"/>
            <p:cNvSpPr/>
            <p:nvPr/>
          </p:nvSpPr>
          <p:spPr>
            <a:xfrm>
              <a:off x="3924275" y="2904225"/>
              <a:ext cx="37625" cy="37000"/>
            </a:xfrm>
            <a:custGeom>
              <a:avLst/>
              <a:gdLst/>
              <a:ahLst/>
              <a:cxnLst/>
              <a:rect l="l" t="t" r="r" b="b"/>
              <a:pathLst>
                <a:path w="1505" h="1480" extrusionOk="0">
                  <a:moveTo>
                    <a:pt x="752" y="0"/>
                  </a:moveTo>
                  <a:cubicBezTo>
                    <a:pt x="351" y="0"/>
                    <a:pt x="0" y="326"/>
                    <a:pt x="0" y="752"/>
                  </a:cubicBezTo>
                  <a:cubicBezTo>
                    <a:pt x="0" y="1153"/>
                    <a:pt x="351" y="1479"/>
                    <a:pt x="752" y="1479"/>
                  </a:cubicBezTo>
                  <a:cubicBezTo>
                    <a:pt x="1153" y="1479"/>
                    <a:pt x="1504" y="1153"/>
                    <a:pt x="1504" y="752"/>
                  </a:cubicBezTo>
                  <a:cubicBezTo>
                    <a:pt x="1504" y="326"/>
                    <a:pt x="1153" y="0"/>
                    <a:pt x="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114"/>
            <p:cNvSpPr/>
            <p:nvPr/>
          </p:nvSpPr>
          <p:spPr>
            <a:xfrm>
              <a:off x="3995700" y="2904225"/>
              <a:ext cx="37000" cy="37000"/>
            </a:xfrm>
            <a:custGeom>
              <a:avLst/>
              <a:gdLst/>
              <a:ahLst/>
              <a:cxnLst/>
              <a:rect l="l" t="t" r="r" b="b"/>
              <a:pathLst>
                <a:path w="1480" h="1480" extrusionOk="0">
                  <a:moveTo>
                    <a:pt x="753" y="0"/>
                  </a:moveTo>
                  <a:cubicBezTo>
                    <a:pt x="326" y="0"/>
                    <a:pt x="1" y="326"/>
                    <a:pt x="1" y="752"/>
                  </a:cubicBezTo>
                  <a:cubicBezTo>
                    <a:pt x="1" y="1153"/>
                    <a:pt x="326" y="1479"/>
                    <a:pt x="753" y="1479"/>
                  </a:cubicBezTo>
                  <a:cubicBezTo>
                    <a:pt x="1154" y="1479"/>
                    <a:pt x="1479" y="1153"/>
                    <a:pt x="1479" y="752"/>
                  </a:cubicBezTo>
                  <a:cubicBezTo>
                    <a:pt x="1479" y="326"/>
                    <a:pt x="1154" y="0"/>
                    <a:pt x="7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114"/>
            <p:cNvSpPr/>
            <p:nvPr/>
          </p:nvSpPr>
          <p:spPr>
            <a:xfrm>
              <a:off x="1845950" y="2607850"/>
              <a:ext cx="365925" cy="365950"/>
            </a:xfrm>
            <a:custGeom>
              <a:avLst/>
              <a:gdLst/>
              <a:ahLst/>
              <a:cxnLst/>
              <a:rect l="l" t="t" r="r" b="b"/>
              <a:pathLst>
                <a:path w="14637" h="14638" extrusionOk="0">
                  <a:moveTo>
                    <a:pt x="12030" y="477"/>
                  </a:moveTo>
                  <a:cubicBezTo>
                    <a:pt x="13208" y="477"/>
                    <a:pt x="14186" y="1429"/>
                    <a:pt x="14186" y="2607"/>
                  </a:cubicBezTo>
                  <a:lnTo>
                    <a:pt x="14186" y="12056"/>
                  </a:lnTo>
                  <a:cubicBezTo>
                    <a:pt x="14186" y="13234"/>
                    <a:pt x="13208" y="14186"/>
                    <a:pt x="12030" y="14186"/>
                  </a:cubicBezTo>
                  <a:lnTo>
                    <a:pt x="2582" y="14186"/>
                  </a:lnTo>
                  <a:cubicBezTo>
                    <a:pt x="1404" y="14186"/>
                    <a:pt x="451" y="13234"/>
                    <a:pt x="451" y="12056"/>
                  </a:cubicBezTo>
                  <a:lnTo>
                    <a:pt x="451" y="2607"/>
                  </a:lnTo>
                  <a:cubicBezTo>
                    <a:pt x="451" y="1429"/>
                    <a:pt x="1404" y="477"/>
                    <a:pt x="2582" y="477"/>
                  </a:cubicBezTo>
                  <a:close/>
                  <a:moveTo>
                    <a:pt x="2582" y="1"/>
                  </a:moveTo>
                  <a:cubicBezTo>
                    <a:pt x="1153" y="1"/>
                    <a:pt x="0" y="1179"/>
                    <a:pt x="0" y="2607"/>
                  </a:cubicBezTo>
                  <a:lnTo>
                    <a:pt x="0" y="12056"/>
                  </a:lnTo>
                  <a:cubicBezTo>
                    <a:pt x="0" y="13484"/>
                    <a:pt x="1153" y="14637"/>
                    <a:pt x="2582" y="14637"/>
                  </a:cubicBezTo>
                  <a:lnTo>
                    <a:pt x="12030" y="14637"/>
                  </a:lnTo>
                  <a:cubicBezTo>
                    <a:pt x="13459" y="14637"/>
                    <a:pt x="14637" y="13484"/>
                    <a:pt x="14637" y="12056"/>
                  </a:cubicBezTo>
                  <a:lnTo>
                    <a:pt x="14637" y="2607"/>
                  </a:lnTo>
                  <a:cubicBezTo>
                    <a:pt x="14637" y="1179"/>
                    <a:pt x="13459" y="1"/>
                    <a:pt x="12030" y="1"/>
                  </a:cubicBezTo>
                  <a:close/>
                </a:path>
              </a:pathLst>
            </a:custGeom>
            <a:solidFill>
              <a:srgbClr val="7FB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114"/>
            <p:cNvSpPr/>
            <p:nvPr/>
          </p:nvSpPr>
          <p:spPr>
            <a:xfrm>
              <a:off x="1906100" y="2668000"/>
              <a:ext cx="245625" cy="246275"/>
            </a:xfrm>
            <a:custGeom>
              <a:avLst/>
              <a:gdLst/>
              <a:ahLst/>
              <a:cxnLst/>
              <a:rect l="l" t="t" r="r" b="b"/>
              <a:pathLst>
                <a:path w="9825" h="9851" extrusionOk="0">
                  <a:moveTo>
                    <a:pt x="1629" y="1"/>
                  </a:moveTo>
                  <a:cubicBezTo>
                    <a:pt x="727" y="1"/>
                    <a:pt x="0" y="728"/>
                    <a:pt x="0" y="1655"/>
                  </a:cubicBezTo>
                  <a:lnTo>
                    <a:pt x="0" y="8196"/>
                  </a:lnTo>
                  <a:cubicBezTo>
                    <a:pt x="0" y="9099"/>
                    <a:pt x="727" y="9850"/>
                    <a:pt x="1629" y="9850"/>
                  </a:cubicBezTo>
                  <a:lnTo>
                    <a:pt x="8196" y="9850"/>
                  </a:lnTo>
                  <a:cubicBezTo>
                    <a:pt x="9098" y="9850"/>
                    <a:pt x="9825" y="9099"/>
                    <a:pt x="9825" y="8196"/>
                  </a:cubicBezTo>
                  <a:lnTo>
                    <a:pt x="9825" y="1655"/>
                  </a:lnTo>
                  <a:cubicBezTo>
                    <a:pt x="9825" y="728"/>
                    <a:pt x="9098" y="1"/>
                    <a:pt x="81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114"/>
            <p:cNvSpPr/>
            <p:nvPr/>
          </p:nvSpPr>
          <p:spPr>
            <a:xfrm>
              <a:off x="1937425" y="2699950"/>
              <a:ext cx="182350" cy="182375"/>
            </a:xfrm>
            <a:custGeom>
              <a:avLst/>
              <a:gdLst/>
              <a:ahLst/>
              <a:cxnLst/>
              <a:rect l="l" t="t" r="r" b="b"/>
              <a:pathLst>
                <a:path w="7294" h="7295" extrusionOk="0">
                  <a:moveTo>
                    <a:pt x="1228" y="1"/>
                  </a:moveTo>
                  <a:cubicBezTo>
                    <a:pt x="552" y="1"/>
                    <a:pt x="0" y="552"/>
                    <a:pt x="0" y="1204"/>
                  </a:cubicBezTo>
                  <a:lnTo>
                    <a:pt x="0" y="6066"/>
                  </a:lnTo>
                  <a:cubicBezTo>
                    <a:pt x="0" y="6743"/>
                    <a:pt x="552" y="7294"/>
                    <a:pt x="1228" y="7294"/>
                  </a:cubicBezTo>
                  <a:lnTo>
                    <a:pt x="6091" y="7294"/>
                  </a:lnTo>
                  <a:cubicBezTo>
                    <a:pt x="6742" y="7294"/>
                    <a:pt x="7294" y="6743"/>
                    <a:pt x="7294" y="6066"/>
                  </a:cubicBezTo>
                  <a:lnTo>
                    <a:pt x="7294" y="1204"/>
                  </a:lnTo>
                  <a:cubicBezTo>
                    <a:pt x="7294" y="552"/>
                    <a:pt x="6742" y="1"/>
                    <a:pt x="60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114"/>
            <p:cNvSpPr/>
            <p:nvPr/>
          </p:nvSpPr>
          <p:spPr>
            <a:xfrm>
              <a:off x="2419875" y="2797700"/>
              <a:ext cx="246275" cy="245650"/>
            </a:xfrm>
            <a:custGeom>
              <a:avLst/>
              <a:gdLst/>
              <a:ahLst/>
              <a:cxnLst/>
              <a:rect l="l" t="t" r="r" b="b"/>
              <a:pathLst>
                <a:path w="9851" h="9826" extrusionOk="0"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lnTo>
                    <a:pt x="1" y="8196"/>
                  </a:lnTo>
                  <a:cubicBezTo>
                    <a:pt x="1" y="9099"/>
                    <a:pt x="728" y="9825"/>
                    <a:pt x="1630" y="9825"/>
                  </a:cubicBezTo>
                  <a:lnTo>
                    <a:pt x="8196" y="9825"/>
                  </a:lnTo>
                  <a:cubicBezTo>
                    <a:pt x="9099" y="9825"/>
                    <a:pt x="9850" y="9099"/>
                    <a:pt x="9850" y="8196"/>
                  </a:cubicBezTo>
                  <a:lnTo>
                    <a:pt x="9850" y="1630"/>
                  </a:lnTo>
                  <a:cubicBezTo>
                    <a:pt x="9850" y="728"/>
                    <a:pt x="9099" y="1"/>
                    <a:pt x="81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114"/>
            <p:cNvSpPr/>
            <p:nvPr/>
          </p:nvSpPr>
          <p:spPr>
            <a:xfrm>
              <a:off x="2451825" y="2829650"/>
              <a:ext cx="182375" cy="182375"/>
            </a:xfrm>
            <a:custGeom>
              <a:avLst/>
              <a:gdLst/>
              <a:ahLst/>
              <a:cxnLst/>
              <a:rect l="l" t="t" r="r" b="b"/>
              <a:pathLst>
                <a:path w="7295" h="7295" extrusionOk="0">
                  <a:moveTo>
                    <a:pt x="1204" y="1"/>
                  </a:moveTo>
                  <a:cubicBezTo>
                    <a:pt x="552" y="1"/>
                    <a:pt x="1" y="527"/>
                    <a:pt x="1" y="1204"/>
                  </a:cubicBezTo>
                  <a:lnTo>
                    <a:pt x="1" y="6066"/>
                  </a:lnTo>
                  <a:cubicBezTo>
                    <a:pt x="1" y="6743"/>
                    <a:pt x="552" y="7294"/>
                    <a:pt x="1204" y="7294"/>
                  </a:cubicBezTo>
                  <a:lnTo>
                    <a:pt x="6066" y="7294"/>
                  </a:lnTo>
                  <a:cubicBezTo>
                    <a:pt x="6743" y="7294"/>
                    <a:pt x="7294" y="6743"/>
                    <a:pt x="7294" y="6066"/>
                  </a:cubicBezTo>
                  <a:lnTo>
                    <a:pt x="7294" y="1204"/>
                  </a:lnTo>
                  <a:cubicBezTo>
                    <a:pt x="7294" y="527"/>
                    <a:pt x="6743" y="1"/>
                    <a:pt x="6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114"/>
            <p:cNvSpPr/>
            <p:nvPr/>
          </p:nvSpPr>
          <p:spPr>
            <a:xfrm>
              <a:off x="2145450" y="2790175"/>
              <a:ext cx="280725" cy="129100"/>
            </a:xfrm>
            <a:custGeom>
              <a:avLst/>
              <a:gdLst/>
              <a:ahLst/>
              <a:cxnLst/>
              <a:rect l="l" t="t" r="r" b="b"/>
              <a:pathLst>
                <a:path w="11229" h="5164" extrusionOk="0">
                  <a:moveTo>
                    <a:pt x="0" y="1"/>
                  </a:moveTo>
                  <a:lnTo>
                    <a:pt x="0" y="452"/>
                  </a:lnTo>
                  <a:lnTo>
                    <a:pt x="4010" y="452"/>
                  </a:lnTo>
                  <a:lnTo>
                    <a:pt x="8722" y="5164"/>
                  </a:lnTo>
                  <a:lnTo>
                    <a:pt x="11228" y="5164"/>
                  </a:lnTo>
                  <a:lnTo>
                    <a:pt x="11228" y="4713"/>
                  </a:lnTo>
                  <a:lnTo>
                    <a:pt x="8898" y="4713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114"/>
            <p:cNvSpPr/>
            <p:nvPr/>
          </p:nvSpPr>
          <p:spPr>
            <a:xfrm>
              <a:off x="1854100" y="3012000"/>
              <a:ext cx="40125" cy="33850"/>
            </a:xfrm>
            <a:custGeom>
              <a:avLst/>
              <a:gdLst/>
              <a:ahLst/>
              <a:cxnLst/>
              <a:rect l="l" t="t" r="r" b="b"/>
              <a:pathLst>
                <a:path w="1605" h="1354" extrusionOk="0">
                  <a:moveTo>
                    <a:pt x="1278" y="326"/>
                  </a:moveTo>
                  <a:lnTo>
                    <a:pt x="1278" y="1028"/>
                  </a:lnTo>
                  <a:lnTo>
                    <a:pt x="326" y="1028"/>
                  </a:lnTo>
                  <a:lnTo>
                    <a:pt x="326" y="326"/>
                  </a:lnTo>
                  <a:close/>
                  <a:moveTo>
                    <a:pt x="0" y="0"/>
                  </a:moveTo>
                  <a:lnTo>
                    <a:pt x="0" y="1354"/>
                  </a:lnTo>
                  <a:lnTo>
                    <a:pt x="1604" y="1354"/>
                  </a:lnTo>
                  <a:lnTo>
                    <a:pt x="1604" y="0"/>
                  </a:lnTo>
                  <a:close/>
                </a:path>
              </a:pathLst>
            </a:custGeom>
            <a:solidFill>
              <a:srgbClr val="7FB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114"/>
            <p:cNvSpPr/>
            <p:nvPr/>
          </p:nvSpPr>
          <p:spPr>
            <a:xfrm>
              <a:off x="1854100" y="3085300"/>
              <a:ext cx="40125" cy="33850"/>
            </a:xfrm>
            <a:custGeom>
              <a:avLst/>
              <a:gdLst/>
              <a:ahLst/>
              <a:cxnLst/>
              <a:rect l="l" t="t" r="r" b="b"/>
              <a:pathLst>
                <a:path w="1605" h="1354" extrusionOk="0">
                  <a:moveTo>
                    <a:pt x="1278" y="326"/>
                  </a:moveTo>
                  <a:lnTo>
                    <a:pt x="1278" y="1053"/>
                  </a:lnTo>
                  <a:lnTo>
                    <a:pt x="326" y="1053"/>
                  </a:lnTo>
                  <a:lnTo>
                    <a:pt x="326" y="326"/>
                  </a:lnTo>
                  <a:close/>
                  <a:moveTo>
                    <a:pt x="0" y="1"/>
                  </a:moveTo>
                  <a:lnTo>
                    <a:pt x="0" y="1354"/>
                  </a:lnTo>
                  <a:lnTo>
                    <a:pt x="1604" y="1354"/>
                  </a:lnTo>
                  <a:lnTo>
                    <a:pt x="1604" y="1"/>
                  </a:lnTo>
                  <a:close/>
                </a:path>
              </a:pathLst>
            </a:custGeom>
            <a:solidFill>
              <a:srgbClr val="7FB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114"/>
            <p:cNvSpPr/>
            <p:nvPr/>
          </p:nvSpPr>
          <p:spPr>
            <a:xfrm>
              <a:off x="1854100" y="3159225"/>
              <a:ext cx="40125" cy="33250"/>
            </a:xfrm>
            <a:custGeom>
              <a:avLst/>
              <a:gdLst/>
              <a:ahLst/>
              <a:cxnLst/>
              <a:rect l="l" t="t" r="r" b="b"/>
              <a:pathLst>
                <a:path w="1605" h="1330" extrusionOk="0">
                  <a:moveTo>
                    <a:pt x="1278" y="302"/>
                  </a:moveTo>
                  <a:lnTo>
                    <a:pt x="1278" y="1029"/>
                  </a:lnTo>
                  <a:lnTo>
                    <a:pt x="326" y="1029"/>
                  </a:lnTo>
                  <a:lnTo>
                    <a:pt x="326" y="302"/>
                  </a:lnTo>
                  <a:close/>
                  <a:moveTo>
                    <a:pt x="0" y="1"/>
                  </a:moveTo>
                  <a:lnTo>
                    <a:pt x="0" y="1329"/>
                  </a:lnTo>
                  <a:lnTo>
                    <a:pt x="1604" y="1329"/>
                  </a:lnTo>
                  <a:lnTo>
                    <a:pt x="1604" y="1"/>
                  </a:lnTo>
                  <a:close/>
                </a:path>
              </a:pathLst>
            </a:custGeom>
            <a:solidFill>
              <a:srgbClr val="7FB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114"/>
            <p:cNvSpPr/>
            <p:nvPr/>
          </p:nvSpPr>
          <p:spPr>
            <a:xfrm>
              <a:off x="1913600" y="3015750"/>
              <a:ext cx="167325" cy="26350"/>
            </a:xfrm>
            <a:custGeom>
              <a:avLst/>
              <a:gdLst/>
              <a:ahLst/>
              <a:cxnLst/>
              <a:rect l="l" t="t" r="r" b="b"/>
              <a:pathLst>
                <a:path w="6693" h="1054" extrusionOk="0">
                  <a:moveTo>
                    <a:pt x="1" y="1"/>
                  </a:moveTo>
                  <a:lnTo>
                    <a:pt x="1" y="1053"/>
                  </a:lnTo>
                  <a:lnTo>
                    <a:pt x="6693" y="1053"/>
                  </a:lnTo>
                  <a:lnTo>
                    <a:pt x="66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114"/>
            <p:cNvSpPr/>
            <p:nvPr/>
          </p:nvSpPr>
          <p:spPr>
            <a:xfrm>
              <a:off x="1913600" y="3089675"/>
              <a:ext cx="167325" cy="25725"/>
            </a:xfrm>
            <a:custGeom>
              <a:avLst/>
              <a:gdLst/>
              <a:ahLst/>
              <a:cxnLst/>
              <a:rect l="l" t="t" r="r" b="b"/>
              <a:pathLst>
                <a:path w="6693" h="1029" extrusionOk="0">
                  <a:moveTo>
                    <a:pt x="1" y="1"/>
                  </a:moveTo>
                  <a:lnTo>
                    <a:pt x="1" y="1029"/>
                  </a:lnTo>
                  <a:lnTo>
                    <a:pt x="6693" y="1029"/>
                  </a:lnTo>
                  <a:lnTo>
                    <a:pt x="6693" y="1"/>
                  </a:lnTo>
                  <a:close/>
                </a:path>
              </a:pathLst>
            </a:custGeom>
            <a:solidFill>
              <a:srgbClr val="7FB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114"/>
            <p:cNvSpPr/>
            <p:nvPr/>
          </p:nvSpPr>
          <p:spPr>
            <a:xfrm>
              <a:off x="1913600" y="3163000"/>
              <a:ext cx="99650" cy="25700"/>
            </a:xfrm>
            <a:custGeom>
              <a:avLst/>
              <a:gdLst/>
              <a:ahLst/>
              <a:cxnLst/>
              <a:rect l="l" t="t" r="r" b="b"/>
              <a:pathLst>
                <a:path w="3986" h="1028" extrusionOk="0">
                  <a:moveTo>
                    <a:pt x="1" y="0"/>
                  </a:moveTo>
                  <a:lnTo>
                    <a:pt x="1" y="1028"/>
                  </a:lnTo>
                  <a:lnTo>
                    <a:pt x="3986" y="1028"/>
                  </a:lnTo>
                  <a:lnTo>
                    <a:pt x="3986" y="0"/>
                  </a:lnTo>
                  <a:close/>
                </a:path>
              </a:pathLst>
            </a:custGeom>
            <a:solidFill>
              <a:srgbClr val="4F6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114"/>
            <p:cNvSpPr/>
            <p:nvPr/>
          </p:nvSpPr>
          <p:spPr>
            <a:xfrm>
              <a:off x="2274525" y="2819000"/>
              <a:ext cx="57025" cy="57050"/>
            </a:xfrm>
            <a:custGeom>
              <a:avLst/>
              <a:gdLst/>
              <a:ahLst/>
              <a:cxnLst/>
              <a:rect l="l" t="t" r="r" b="b"/>
              <a:pathLst>
                <a:path w="2281" h="2282" extrusionOk="0">
                  <a:moveTo>
                    <a:pt x="1128" y="1"/>
                  </a:moveTo>
                  <a:cubicBezTo>
                    <a:pt x="501" y="1"/>
                    <a:pt x="0" y="502"/>
                    <a:pt x="0" y="1129"/>
                  </a:cubicBezTo>
                  <a:cubicBezTo>
                    <a:pt x="0" y="1755"/>
                    <a:pt x="501" y="2282"/>
                    <a:pt x="1128" y="2282"/>
                  </a:cubicBezTo>
                  <a:cubicBezTo>
                    <a:pt x="1755" y="2282"/>
                    <a:pt x="2281" y="1755"/>
                    <a:pt x="2281" y="1129"/>
                  </a:cubicBezTo>
                  <a:cubicBezTo>
                    <a:pt x="2281" y="502"/>
                    <a:pt x="1755" y="1"/>
                    <a:pt x="1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114"/>
            <p:cNvSpPr/>
            <p:nvPr/>
          </p:nvSpPr>
          <p:spPr>
            <a:xfrm>
              <a:off x="2263250" y="2807100"/>
              <a:ext cx="79575" cy="80225"/>
            </a:xfrm>
            <a:custGeom>
              <a:avLst/>
              <a:gdLst/>
              <a:ahLst/>
              <a:cxnLst/>
              <a:rect l="l" t="t" r="r" b="b"/>
              <a:pathLst>
                <a:path w="3183" h="3209" extrusionOk="0">
                  <a:moveTo>
                    <a:pt x="1579" y="928"/>
                  </a:moveTo>
                  <a:cubicBezTo>
                    <a:pt x="1955" y="928"/>
                    <a:pt x="2281" y="1229"/>
                    <a:pt x="2281" y="1605"/>
                  </a:cubicBezTo>
                  <a:cubicBezTo>
                    <a:pt x="2281" y="1981"/>
                    <a:pt x="1955" y="2281"/>
                    <a:pt x="1579" y="2281"/>
                  </a:cubicBezTo>
                  <a:cubicBezTo>
                    <a:pt x="1203" y="2281"/>
                    <a:pt x="902" y="1981"/>
                    <a:pt x="902" y="1605"/>
                  </a:cubicBezTo>
                  <a:cubicBezTo>
                    <a:pt x="902" y="1229"/>
                    <a:pt x="1203" y="928"/>
                    <a:pt x="1579" y="928"/>
                  </a:cubicBezTo>
                  <a:close/>
                  <a:moveTo>
                    <a:pt x="1579" y="1"/>
                  </a:moveTo>
                  <a:cubicBezTo>
                    <a:pt x="702" y="1"/>
                    <a:pt x="0" y="727"/>
                    <a:pt x="0" y="1605"/>
                  </a:cubicBezTo>
                  <a:cubicBezTo>
                    <a:pt x="0" y="2482"/>
                    <a:pt x="702" y="3209"/>
                    <a:pt x="1579" y="3209"/>
                  </a:cubicBezTo>
                  <a:cubicBezTo>
                    <a:pt x="2456" y="3209"/>
                    <a:pt x="3183" y="2482"/>
                    <a:pt x="3183" y="1605"/>
                  </a:cubicBezTo>
                  <a:cubicBezTo>
                    <a:pt x="3183" y="727"/>
                    <a:pt x="2456" y="1"/>
                    <a:pt x="15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114"/>
            <p:cNvSpPr/>
            <p:nvPr/>
          </p:nvSpPr>
          <p:spPr>
            <a:xfrm>
              <a:off x="2642950" y="2927400"/>
              <a:ext cx="239375" cy="119700"/>
            </a:xfrm>
            <a:custGeom>
              <a:avLst/>
              <a:gdLst/>
              <a:ahLst/>
              <a:cxnLst/>
              <a:rect l="l" t="t" r="r" b="b"/>
              <a:pathLst>
                <a:path w="9575" h="4788" extrusionOk="0">
                  <a:moveTo>
                    <a:pt x="0" y="1"/>
                  </a:moveTo>
                  <a:lnTo>
                    <a:pt x="0" y="452"/>
                  </a:lnTo>
                  <a:lnTo>
                    <a:pt x="2807" y="452"/>
                  </a:lnTo>
                  <a:lnTo>
                    <a:pt x="7118" y="4788"/>
                  </a:lnTo>
                  <a:lnTo>
                    <a:pt x="9574" y="4788"/>
                  </a:lnTo>
                  <a:lnTo>
                    <a:pt x="9574" y="4312"/>
                  </a:lnTo>
                  <a:lnTo>
                    <a:pt x="7318" y="4312"/>
                  </a:lnTo>
                  <a:lnTo>
                    <a:pt x="29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114"/>
            <p:cNvSpPr/>
            <p:nvPr/>
          </p:nvSpPr>
          <p:spPr>
            <a:xfrm>
              <a:off x="2872275" y="2923025"/>
              <a:ext cx="245625" cy="246250"/>
            </a:xfrm>
            <a:custGeom>
              <a:avLst/>
              <a:gdLst/>
              <a:ahLst/>
              <a:cxnLst/>
              <a:rect l="l" t="t" r="r" b="b"/>
              <a:pathLst>
                <a:path w="9825" h="9850" extrusionOk="0">
                  <a:moveTo>
                    <a:pt x="1629" y="0"/>
                  </a:moveTo>
                  <a:cubicBezTo>
                    <a:pt x="727" y="0"/>
                    <a:pt x="0" y="727"/>
                    <a:pt x="0" y="1629"/>
                  </a:cubicBezTo>
                  <a:lnTo>
                    <a:pt x="0" y="8196"/>
                  </a:lnTo>
                  <a:cubicBezTo>
                    <a:pt x="0" y="9098"/>
                    <a:pt x="727" y="9850"/>
                    <a:pt x="1629" y="9850"/>
                  </a:cubicBezTo>
                  <a:lnTo>
                    <a:pt x="8196" y="9850"/>
                  </a:lnTo>
                  <a:cubicBezTo>
                    <a:pt x="9098" y="9850"/>
                    <a:pt x="9825" y="9098"/>
                    <a:pt x="9825" y="8196"/>
                  </a:cubicBezTo>
                  <a:lnTo>
                    <a:pt x="9825" y="1629"/>
                  </a:lnTo>
                  <a:cubicBezTo>
                    <a:pt x="9825" y="727"/>
                    <a:pt x="9098" y="0"/>
                    <a:pt x="8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114"/>
            <p:cNvSpPr/>
            <p:nvPr/>
          </p:nvSpPr>
          <p:spPr>
            <a:xfrm>
              <a:off x="2904225" y="2954975"/>
              <a:ext cx="181725" cy="182350"/>
            </a:xfrm>
            <a:custGeom>
              <a:avLst/>
              <a:gdLst/>
              <a:ahLst/>
              <a:cxnLst/>
              <a:rect l="l" t="t" r="r" b="b"/>
              <a:pathLst>
                <a:path w="7269" h="7294" extrusionOk="0">
                  <a:moveTo>
                    <a:pt x="1203" y="0"/>
                  </a:moveTo>
                  <a:cubicBezTo>
                    <a:pt x="527" y="0"/>
                    <a:pt x="0" y="552"/>
                    <a:pt x="0" y="1204"/>
                  </a:cubicBezTo>
                  <a:lnTo>
                    <a:pt x="0" y="6066"/>
                  </a:lnTo>
                  <a:cubicBezTo>
                    <a:pt x="0" y="6742"/>
                    <a:pt x="527" y="7294"/>
                    <a:pt x="1203" y="7294"/>
                  </a:cubicBezTo>
                  <a:lnTo>
                    <a:pt x="6065" y="7294"/>
                  </a:lnTo>
                  <a:cubicBezTo>
                    <a:pt x="6742" y="7294"/>
                    <a:pt x="7268" y="6742"/>
                    <a:pt x="7268" y="6066"/>
                  </a:cubicBezTo>
                  <a:lnTo>
                    <a:pt x="7268" y="1204"/>
                  </a:lnTo>
                  <a:cubicBezTo>
                    <a:pt x="7268" y="552"/>
                    <a:pt x="6742" y="0"/>
                    <a:pt x="6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114"/>
            <p:cNvSpPr/>
            <p:nvPr/>
          </p:nvSpPr>
          <p:spPr>
            <a:xfrm>
              <a:off x="2733175" y="2951225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53" y="0"/>
                  </a:moveTo>
                  <a:cubicBezTo>
                    <a:pt x="526" y="0"/>
                    <a:pt x="0" y="526"/>
                    <a:pt x="0" y="1153"/>
                  </a:cubicBezTo>
                  <a:cubicBezTo>
                    <a:pt x="0" y="1780"/>
                    <a:pt x="526" y="2281"/>
                    <a:pt x="1153" y="2281"/>
                  </a:cubicBezTo>
                  <a:cubicBezTo>
                    <a:pt x="1780" y="2281"/>
                    <a:pt x="2281" y="1780"/>
                    <a:pt x="2281" y="1153"/>
                  </a:cubicBezTo>
                  <a:cubicBezTo>
                    <a:pt x="2281" y="526"/>
                    <a:pt x="1780" y="0"/>
                    <a:pt x="1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114"/>
            <p:cNvSpPr/>
            <p:nvPr/>
          </p:nvSpPr>
          <p:spPr>
            <a:xfrm>
              <a:off x="2721875" y="2939925"/>
              <a:ext cx="79600" cy="79600"/>
            </a:xfrm>
            <a:custGeom>
              <a:avLst/>
              <a:gdLst/>
              <a:ahLst/>
              <a:cxnLst/>
              <a:rect l="l" t="t" r="r" b="b"/>
              <a:pathLst>
                <a:path w="3184" h="3184" extrusionOk="0">
                  <a:moveTo>
                    <a:pt x="1605" y="903"/>
                  </a:moveTo>
                  <a:cubicBezTo>
                    <a:pt x="1981" y="903"/>
                    <a:pt x="2282" y="1229"/>
                    <a:pt x="2282" y="1605"/>
                  </a:cubicBezTo>
                  <a:cubicBezTo>
                    <a:pt x="2282" y="1981"/>
                    <a:pt x="1981" y="2282"/>
                    <a:pt x="1605" y="2282"/>
                  </a:cubicBezTo>
                  <a:cubicBezTo>
                    <a:pt x="1229" y="2282"/>
                    <a:pt x="903" y="1981"/>
                    <a:pt x="903" y="1605"/>
                  </a:cubicBezTo>
                  <a:cubicBezTo>
                    <a:pt x="903" y="1229"/>
                    <a:pt x="1229" y="903"/>
                    <a:pt x="1605" y="903"/>
                  </a:cubicBezTo>
                  <a:close/>
                  <a:moveTo>
                    <a:pt x="1605" y="1"/>
                  </a:moveTo>
                  <a:cubicBezTo>
                    <a:pt x="728" y="1"/>
                    <a:pt x="1" y="728"/>
                    <a:pt x="1" y="1605"/>
                  </a:cubicBezTo>
                  <a:cubicBezTo>
                    <a:pt x="1" y="2482"/>
                    <a:pt x="728" y="3184"/>
                    <a:pt x="1605" y="3184"/>
                  </a:cubicBezTo>
                  <a:cubicBezTo>
                    <a:pt x="2482" y="3184"/>
                    <a:pt x="3184" y="2482"/>
                    <a:pt x="3184" y="1605"/>
                  </a:cubicBezTo>
                  <a:cubicBezTo>
                    <a:pt x="3184" y="728"/>
                    <a:pt x="2482" y="1"/>
                    <a:pt x="1605" y="1"/>
                  </a:cubicBezTo>
                  <a:close/>
                </a:path>
              </a:pathLst>
            </a:custGeom>
            <a:solidFill>
              <a:srgbClr val="FF68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114"/>
            <p:cNvSpPr/>
            <p:nvPr/>
          </p:nvSpPr>
          <p:spPr>
            <a:xfrm>
              <a:off x="2283925" y="2664875"/>
              <a:ext cx="288875" cy="60800"/>
            </a:xfrm>
            <a:custGeom>
              <a:avLst/>
              <a:gdLst/>
              <a:ahLst/>
              <a:cxnLst/>
              <a:rect l="l" t="t" r="r" b="b"/>
              <a:pathLst>
                <a:path w="11555" h="2432" extrusionOk="0">
                  <a:moveTo>
                    <a:pt x="11103" y="452"/>
                  </a:moveTo>
                  <a:lnTo>
                    <a:pt x="11103" y="1980"/>
                  </a:lnTo>
                  <a:lnTo>
                    <a:pt x="451" y="1980"/>
                  </a:lnTo>
                  <a:lnTo>
                    <a:pt x="451" y="452"/>
                  </a:lnTo>
                  <a:close/>
                  <a:moveTo>
                    <a:pt x="0" y="0"/>
                  </a:moveTo>
                  <a:lnTo>
                    <a:pt x="0" y="2432"/>
                  </a:lnTo>
                  <a:lnTo>
                    <a:pt x="11554" y="2432"/>
                  </a:lnTo>
                  <a:lnTo>
                    <a:pt x="11554" y="0"/>
                  </a:lnTo>
                  <a:close/>
                </a:path>
              </a:pathLst>
            </a:custGeom>
            <a:solidFill>
              <a:srgbClr val="7FB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114"/>
            <p:cNvSpPr/>
            <p:nvPr/>
          </p:nvSpPr>
          <p:spPr>
            <a:xfrm>
              <a:off x="3864750" y="3206850"/>
              <a:ext cx="284500" cy="523850"/>
            </a:xfrm>
            <a:custGeom>
              <a:avLst/>
              <a:gdLst/>
              <a:ahLst/>
              <a:cxnLst/>
              <a:rect l="l" t="t" r="r" b="b"/>
              <a:pathLst>
                <a:path w="11380" h="20954" extrusionOk="0">
                  <a:moveTo>
                    <a:pt x="10953" y="427"/>
                  </a:moveTo>
                  <a:lnTo>
                    <a:pt x="10953" y="20502"/>
                  </a:lnTo>
                  <a:lnTo>
                    <a:pt x="452" y="20502"/>
                  </a:lnTo>
                  <a:lnTo>
                    <a:pt x="452" y="427"/>
                  </a:lnTo>
                  <a:close/>
                  <a:moveTo>
                    <a:pt x="1" y="1"/>
                  </a:moveTo>
                  <a:lnTo>
                    <a:pt x="1" y="20953"/>
                  </a:lnTo>
                  <a:lnTo>
                    <a:pt x="11379" y="20953"/>
                  </a:lnTo>
                  <a:lnTo>
                    <a:pt x="113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114"/>
            <p:cNvSpPr/>
            <p:nvPr/>
          </p:nvSpPr>
          <p:spPr>
            <a:xfrm>
              <a:off x="3926775" y="3307725"/>
              <a:ext cx="125975" cy="25725"/>
            </a:xfrm>
            <a:custGeom>
              <a:avLst/>
              <a:gdLst/>
              <a:ahLst/>
              <a:cxnLst/>
              <a:rect l="l" t="t" r="r" b="b"/>
              <a:pathLst>
                <a:path w="5039" h="1029" extrusionOk="0">
                  <a:moveTo>
                    <a:pt x="1" y="1"/>
                  </a:moveTo>
                  <a:lnTo>
                    <a:pt x="1" y="1028"/>
                  </a:lnTo>
                  <a:lnTo>
                    <a:pt x="5038" y="1028"/>
                  </a:lnTo>
                  <a:lnTo>
                    <a:pt x="50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114"/>
            <p:cNvSpPr/>
            <p:nvPr/>
          </p:nvSpPr>
          <p:spPr>
            <a:xfrm>
              <a:off x="3926775" y="3365375"/>
              <a:ext cx="125975" cy="25725"/>
            </a:xfrm>
            <a:custGeom>
              <a:avLst/>
              <a:gdLst/>
              <a:ahLst/>
              <a:cxnLst/>
              <a:rect l="l" t="t" r="r" b="b"/>
              <a:pathLst>
                <a:path w="5039" h="1029" extrusionOk="0">
                  <a:moveTo>
                    <a:pt x="1" y="1"/>
                  </a:moveTo>
                  <a:lnTo>
                    <a:pt x="1" y="1028"/>
                  </a:lnTo>
                  <a:lnTo>
                    <a:pt x="5038" y="1028"/>
                  </a:lnTo>
                  <a:lnTo>
                    <a:pt x="50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114"/>
            <p:cNvSpPr/>
            <p:nvPr/>
          </p:nvSpPr>
          <p:spPr>
            <a:xfrm>
              <a:off x="3926775" y="3422400"/>
              <a:ext cx="47650" cy="26325"/>
            </a:xfrm>
            <a:custGeom>
              <a:avLst/>
              <a:gdLst/>
              <a:ahLst/>
              <a:cxnLst/>
              <a:rect l="l" t="t" r="r" b="b"/>
              <a:pathLst>
                <a:path w="1906" h="1053" extrusionOk="0">
                  <a:moveTo>
                    <a:pt x="1" y="0"/>
                  </a:moveTo>
                  <a:lnTo>
                    <a:pt x="1" y="1053"/>
                  </a:lnTo>
                  <a:lnTo>
                    <a:pt x="1905" y="1053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114"/>
            <p:cNvSpPr/>
            <p:nvPr/>
          </p:nvSpPr>
          <p:spPr>
            <a:xfrm>
              <a:off x="3926775" y="3481925"/>
              <a:ext cx="82100" cy="25700"/>
            </a:xfrm>
            <a:custGeom>
              <a:avLst/>
              <a:gdLst/>
              <a:ahLst/>
              <a:cxnLst/>
              <a:rect l="l" t="t" r="r" b="b"/>
              <a:pathLst>
                <a:path w="3284" h="1028" extrusionOk="0">
                  <a:moveTo>
                    <a:pt x="1" y="0"/>
                  </a:moveTo>
                  <a:lnTo>
                    <a:pt x="1" y="1028"/>
                  </a:lnTo>
                  <a:lnTo>
                    <a:pt x="3284" y="1028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114"/>
            <p:cNvSpPr/>
            <p:nvPr/>
          </p:nvSpPr>
          <p:spPr>
            <a:xfrm>
              <a:off x="3926775" y="3539575"/>
              <a:ext cx="55175" cy="25700"/>
            </a:xfrm>
            <a:custGeom>
              <a:avLst/>
              <a:gdLst/>
              <a:ahLst/>
              <a:cxnLst/>
              <a:rect l="l" t="t" r="r" b="b"/>
              <a:pathLst>
                <a:path w="2207" h="1028" extrusionOk="0">
                  <a:moveTo>
                    <a:pt x="1" y="0"/>
                  </a:moveTo>
                  <a:lnTo>
                    <a:pt x="1" y="1028"/>
                  </a:lnTo>
                  <a:lnTo>
                    <a:pt x="2206" y="1028"/>
                  </a:lnTo>
                  <a:lnTo>
                    <a:pt x="22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114"/>
            <p:cNvSpPr/>
            <p:nvPr/>
          </p:nvSpPr>
          <p:spPr>
            <a:xfrm>
              <a:off x="3926775" y="3597200"/>
              <a:ext cx="55175" cy="25725"/>
            </a:xfrm>
            <a:custGeom>
              <a:avLst/>
              <a:gdLst/>
              <a:ahLst/>
              <a:cxnLst/>
              <a:rect l="l" t="t" r="r" b="b"/>
              <a:pathLst>
                <a:path w="2207" h="1029" extrusionOk="0">
                  <a:moveTo>
                    <a:pt x="1" y="1"/>
                  </a:moveTo>
                  <a:lnTo>
                    <a:pt x="1" y="1028"/>
                  </a:lnTo>
                  <a:lnTo>
                    <a:pt x="2206" y="1028"/>
                  </a:lnTo>
                  <a:lnTo>
                    <a:pt x="22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114"/>
            <p:cNvSpPr/>
            <p:nvPr/>
          </p:nvSpPr>
          <p:spPr>
            <a:xfrm>
              <a:off x="1354075" y="2653600"/>
              <a:ext cx="176725" cy="176700"/>
            </a:xfrm>
            <a:custGeom>
              <a:avLst/>
              <a:gdLst/>
              <a:ahLst/>
              <a:cxnLst/>
              <a:rect l="l" t="t" r="r" b="b"/>
              <a:pathLst>
                <a:path w="7069" h="7068" extrusionOk="0">
                  <a:moveTo>
                    <a:pt x="3535" y="1705"/>
                  </a:moveTo>
                  <a:cubicBezTo>
                    <a:pt x="4537" y="1705"/>
                    <a:pt x="5364" y="2532"/>
                    <a:pt x="5364" y="3534"/>
                  </a:cubicBezTo>
                  <a:cubicBezTo>
                    <a:pt x="5364" y="4562"/>
                    <a:pt x="4537" y="5389"/>
                    <a:pt x="3535" y="5389"/>
                  </a:cubicBezTo>
                  <a:cubicBezTo>
                    <a:pt x="2507" y="5389"/>
                    <a:pt x="1680" y="4562"/>
                    <a:pt x="1680" y="3534"/>
                  </a:cubicBezTo>
                  <a:cubicBezTo>
                    <a:pt x="1680" y="2532"/>
                    <a:pt x="2507" y="1705"/>
                    <a:pt x="3535" y="1705"/>
                  </a:cubicBezTo>
                  <a:close/>
                  <a:moveTo>
                    <a:pt x="3535" y="0"/>
                  </a:moveTo>
                  <a:cubicBezTo>
                    <a:pt x="1580" y="0"/>
                    <a:pt x="1" y="1579"/>
                    <a:pt x="1" y="3534"/>
                  </a:cubicBezTo>
                  <a:cubicBezTo>
                    <a:pt x="1" y="5489"/>
                    <a:pt x="1580" y="7068"/>
                    <a:pt x="3535" y="7068"/>
                  </a:cubicBezTo>
                  <a:cubicBezTo>
                    <a:pt x="5490" y="7068"/>
                    <a:pt x="7069" y="5489"/>
                    <a:pt x="7069" y="3534"/>
                  </a:cubicBezTo>
                  <a:cubicBezTo>
                    <a:pt x="7069" y="1579"/>
                    <a:pt x="5490" y="0"/>
                    <a:pt x="3535" y="0"/>
                  </a:cubicBezTo>
                  <a:close/>
                </a:path>
              </a:pathLst>
            </a:custGeom>
            <a:solidFill>
              <a:srgbClr val="7FB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114"/>
            <p:cNvSpPr/>
            <p:nvPr/>
          </p:nvSpPr>
          <p:spPr>
            <a:xfrm>
              <a:off x="1355975" y="2653600"/>
              <a:ext cx="172325" cy="79600"/>
            </a:xfrm>
            <a:custGeom>
              <a:avLst/>
              <a:gdLst/>
              <a:ahLst/>
              <a:cxnLst/>
              <a:rect l="l" t="t" r="r" b="b"/>
              <a:pathLst>
                <a:path w="6893" h="3184" extrusionOk="0">
                  <a:moveTo>
                    <a:pt x="3459" y="0"/>
                  </a:moveTo>
                  <a:cubicBezTo>
                    <a:pt x="2055" y="0"/>
                    <a:pt x="852" y="827"/>
                    <a:pt x="276" y="1980"/>
                  </a:cubicBezTo>
                  <a:cubicBezTo>
                    <a:pt x="0" y="2557"/>
                    <a:pt x="426" y="3183"/>
                    <a:pt x="1053" y="3183"/>
                  </a:cubicBezTo>
                  <a:cubicBezTo>
                    <a:pt x="1379" y="3183"/>
                    <a:pt x="1654" y="3008"/>
                    <a:pt x="1805" y="2707"/>
                  </a:cubicBezTo>
                  <a:cubicBezTo>
                    <a:pt x="2130" y="2106"/>
                    <a:pt x="2732" y="1705"/>
                    <a:pt x="3459" y="1705"/>
                  </a:cubicBezTo>
                  <a:cubicBezTo>
                    <a:pt x="4161" y="1705"/>
                    <a:pt x="4787" y="2106"/>
                    <a:pt x="5088" y="2707"/>
                  </a:cubicBezTo>
                  <a:cubicBezTo>
                    <a:pt x="5238" y="3008"/>
                    <a:pt x="5539" y="3183"/>
                    <a:pt x="5865" y="3183"/>
                  </a:cubicBezTo>
                  <a:cubicBezTo>
                    <a:pt x="6466" y="3183"/>
                    <a:pt x="6892" y="2557"/>
                    <a:pt x="6617" y="1980"/>
                  </a:cubicBezTo>
                  <a:cubicBezTo>
                    <a:pt x="6040" y="827"/>
                    <a:pt x="4837" y="0"/>
                    <a:pt x="3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114"/>
            <p:cNvSpPr/>
            <p:nvPr/>
          </p:nvSpPr>
          <p:spPr>
            <a:xfrm>
              <a:off x="1590300" y="2653600"/>
              <a:ext cx="176725" cy="176700"/>
            </a:xfrm>
            <a:custGeom>
              <a:avLst/>
              <a:gdLst/>
              <a:ahLst/>
              <a:cxnLst/>
              <a:rect l="l" t="t" r="r" b="b"/>
              <a:pathLst>
                <a:path w="7069" h="7068" extrusionOk="0">
                  <a:moveTo>
                    <a:pt x="3534" y="1705"/>
                  </a:moveTo>
                  <a:cubicBezTo>
                    <a:pt x="4562" y="1705"/>
                    <a:pt x="5389" y="2532"/>
                    <a:pt x="5389" y="3534"/>
                  </a:cubicBezTo>
                  <a:cubicBezTo>
                    <a:pt x="5389" y="4562"/>
                    <a:pt x="4562" y="5389"/>
                    <a:pt x="3534" y="5389"/>
                  </a:cubicBezTo>
                  <a:cubicBezTo>
                    <a:pt x="2532" y="5389"/>
                    <a:pt x="1705" y="4562"/>
                    <a:pt x="1705" y="3534"/>
                  </a:cubicBezTo>
                  <a:cubicBezTo>
                    <a:pt x="1705" y="2532"/>
                    <a:pt x="2532" y="1705"/>
                    <a:pt x="3534" y="1705"/>
                  </a:cubicBezTo>
                  <a:close/>
                  <a:moveTo>
                    <a:pt x="3534" y="0"/>
                  </a:moveTo>
                  <a:cubicBezTo>
                    <a:pt x="1580" y="0"/>
                    <a:pt x="1" y="1579"/>
                    <a:pt x="1" y="3534"/>
                  </a:cubicBezTo>
                  <a:cubicBezTo>
                    <a:pt x="1" y="5489"/>
                    <a:pt x="1580" y="7068"/>
                    <a:pt x="3534" y="7068"/>
                  </a:cubicBezTo>
                  <a:cubicBezTo>
                    <a:pt x="5489" y="7068"/>
                    <a:pt x="7068" y="5489"/>
                    <a:pt x="7068" y="3534"/>
                  </a:cubicBezTo>
                  <a:cubicBezTo>
                    <a:pt x="7068" y="1579"/>
                    <a:pt x="5489" y="0"/>
                    <a:pt x="3534" y="0"/>
                  </a:cubicBezTo>
                  <a:close/>
                </a:path>
              </a:pathLst>
            </a:custGeom>
            <a:solidFill>
              <a:srgbClr val="7FB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114"/>
            <p:cNvSpPr/>
            <p:nvPr/>
          </p:nvSpPr>
          <p:spPr>
            <a:xfrm>
              <a:off x="1590300" y="2660850"/>
              <a:ext cx="79600" cy="162825"/>
            </a:xfrm>
            <a:custGeom>
              <a:avLst/>
              <a:gdLst/>
              <a:ahLst/>
              <a:cxnLst/>
              <a:rect l="l" t="t" r="r" b="b"/>
              <a:pathLst>
                <a:path w="3184" h="6513" extrusionOk="0">
                  <a:moveTo>
                    <a:pt x="2350" y="0"/>
                  </a:moveTo>
                  <a:cubicBezTo>
                    <a:pt x="2229" y="0"/>
                    <a:pt x="2104" y="27"/>
                    <a:pt x="1981" y="86"/>
                  </a:cubicBezTo>
                  <a:cubicBezTo>
                    <a:pt x="828" y="663"/>
                    <a:pt x="1" y="1866"/>
                    <a:pt x="1" y="3244"/>
                  </a:cubicBezTo>
                  <a:cubicBezTo>
                    <a:pt x="1" y="4648"/>
                    <a:pt x="828" y="5851"/>
                    <a:pt x="1981" y="6427"/>
                  </a:cubicBezTo>
                  <a:cubicBezTo>
                    <a:pt x="2103" y="6486"/>
                    <a:pt x="2228" y="6513"/>
                    <a:pt x="2348" y="6513"/>
                  </a:cubicBezTo>
                  <a:cubicBezTo>
                    <a:pt x="2795" y="6513"/>
                    <a:pt x="3184" y="6144"/>
                    <a:pt x="3184" y="5650"/>
                  </a:cubicBezTo>
                  <a:cubicBezTo>
                    <a:pt x="3184" y="5324"/>
                    <a:pt x="3008" y="5049"/>
                    <a:pt x="2707" y="4898"/>
                  </a:cubicBezTo>
                  <a:cubicBezTo>
                    <a:pt x="2106" y="4572"/>
                    <a:pt x="1705" y="3971"/>
                    <a:pt x="1705" y="3244"/>
                  </a:cubicBezTo>
                  <a:cubicBezTo>
                    <a:pt x="1705" y="2542"/>
                    <a:pt x="2106" y="1916"/>
                    <a:pt x="2707" y="1615"/>
                  </a:cubicBezTo>
                  <a:cubicBezTo>
                    <a:pt x="3008" y="1465"/>
                    <a:pt x="3184" y="1164"/>
                    <a:pt x="3184" y="838"/>
                  </a:cubicBezTo>
                  <a:cubicBezTo>
                    <a:pt x="3184" y="365"/>
                    <a:pt x="2796" y="0"/>
                    <a:pt x="2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114"/>
            <p:cNvSpPr/>
            <p:nvPr/>
          </p:nvSpPr>
          <p:spPr>
            <a:xfrm>
              <a:off x="3932425" y="2523900"/>
              <a:ext cx="844000" cy="246250"/>
            </a:xfrm>
            <a:custGeom>
              <a:avLst/>
              <a:gdLst/>
              <a:ahLst/>
              <a:cxnLst/>
              <a:rect l="l" t="t" r="r" b="b"/>
              <a:pathLst>
                <a:path w="33760" h="9850" extrusionOk="0">
                  <a:moveTo>
                    <a:pt x="1629" y="0"/>
                  </a:moveTo>
                  <a:cubicBezTo>
                    <a:pt x="727" y="0"/>
                    <a:pt x="0" y="752"/>
                    <a:pt x="0" y="1654"/>
                  </a:cubicBezTo>
                  <a:lnTo>
                    <a:pt x="0" y="8196"/>
                  </a:lnTo>
                  <a:cubicBezTo>
                    <a:pt x="0" y="9098"/>
                    <a:pt x="727" y="9850"/>
                    <a:pt x="1629" y="9850"/>
                  </a:cubicBezTo>
                  <a:lnTo>
                    <a:pt x="32131" y="9850"/>
                  </a:lnTo>
                  <a:cubicBezTo>
                    <a:pt x="33033" y="9850"/>
                    <a:pt x="33760" y="9098"/>
                    <a:pt x="33760" y="8196"/>
                  </a:cubicBezTo>
                  <a:lnTo>
                    <a:pt x="33760" y="1654"/>
                  </a:lnTo>
                  <a:cubicBezTo>
                    <a:pt x="33760" y="752"/>
                    <a:pt x="33033" y="0"/>
                    <a:pt x="32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114"/>
            <p:cNvSpPr/>
            <p:nvPr/>
          </p:nvSpPr>
          <p:spPr>
            <a:xfrm>
              <a:off x="4010125" y="2622275"/>
              <a:ext cx="686725" cy="53900"/>
            </a:xfrm>
            <a:custGeom>
              <a:avLst/>
              <a:gdLst/>
              <a:ahLst/>
              <a:cxnLst/>
              <a:rect l="l" t="t" r="r" b="b"/>
              <a:pathLst>
                <a:path w="27469" h="2156" extrusionOk="0">
                  <a:moveTo>
                    <a:pt x="0" y="0"/>
                  </a:moveTo>
                  <a:lnTo>
                    <a:pt x="0" y="2156"/>
                  </a:lnTo>
                  <a:lnTo>
                    <a:pt x="27469" y="2156"/>
                  </a:lnTo>
                  <a:lnTo>
                    <a:pt x="27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114"/>
            <p:cNvSpPr/>
            <p:nvPr/>
          </p:nvSpPr>
          <p:spPr>
            <a:xfrm>
              <a:off x="4010125" y="2622275"/>
              <a:ext cx="286350" cy="53900"/>
            </a:xfrm>
            <a:custGeom>
              <a:avLst/>
              <a:gdLst/>
              <a:ahLst/>
              <a:cxnLst/>
              <a:rect l="l" t="t" r="r" b="b"/>
              <a:pathLst>
                <a:path w="11454" h="2156" extrusionOk="0">
                  <a:moveTo>
                    <a:pt x="0" y="0"/>
                  </a:moveTo>
                  <a:lnTo>
                    <a:pt x="0" y="2156"/>
                  </a:lnTo>
                  <a:lnTo>
                    <a:pt x="11454" y="2156"/>
                  </a:lnTo>
                  <a:lnTo>
                    <a:pt x="11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114"/>
            <p:cNvSpPr/>
            <p:nvPr/>
          </p:nvSpPr>
          <p:spPr>
            <a:xfrm>
              <a:off x="1869125" y="3305225"/>
              <a:ext cx="844025" cy="245650"/>
            </a:xfrm>
            <a:custGeom>
              <a:avLst/>
              <a:gdLst/>
              <a:ahLst/>
              <a:cxnLst/>
              <a:rect l="l" t="t" r="r" b="b"/>
              <a:pathLst>
                <a:path w="33761" h="9826" extrusionOk="0">
                  <a:moveTo>
                    <a:pt x="1630" y="1"/>
                  </a:moveTo>
                  <a:cubicBezTo>
                    <a:pt x="727" y="1"/>
                    <a:pt x="1" y="727"/>
                    <a:pt x="1" y="1630"/>
                  </a:cubicBezTo>
                  <a:lnTo>
                    <a:pt x="1" y="8196"/>
                  </a:lnTo>
                  <a:cubicBezTo>
                    <a:pt x="1" y="9098"/>
                    <a:pt x="727" y="9825"/>
                    <a:pt x="1630" y="9825"/>
                  </a:cubicBezTo>
                  <a:lnTo>
                    <a:pt x="32131" y="9825"/>
                  </a:lnTo>
                  <a:cubicBezTo>
                    <a:pt x="33033" y="9825"/>
                    <a:pt x="33760" y="9098"/>
                    <a:pt x="33760" y="8196"/>
                  </a:cubicBezTo>
                  <a:lnTo>
                    <a:pt x="33760" y="1630"/>
                  </a:lnTo>
                  <a:cubicBezTo>
                    <a:pt x="33760" y="727"/>
                    <a:pt x="33033" y="1"/>
                    <a:pt x="32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114"/>
            <p:cNvSpPr/>
            <p:nvPr/>
          </p:nvSpPr>
          <p:spPr>
            <a:xfrm>
              <a:off x="2235050" y="1845950"/>
              <a:ext cx="47000" cy="47025"/>
            </a:xfrm>
            <a:custGeom>
              <a:avLst/>
              <a:gdLst/>
              <a:ahLst/>
              <a:cxnLst/>
              <a:rect l="l" t="t" r="r" b="b"/>
              <a:pathLst>
                <a:path w="1880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880" y="1880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114"/>
            <p:cNvSpPr/>
            <p:nvPr/>
          </p:nvSpPr>
          <p:spPr>
            <a:xfrm>
              <a:off x="2396075" y="1845950"/>
              <a:ext cx="46375" cy="47025"/>
            </a:xfrm>
            <a:custGeom>
              <a:avLst/>
              <a:gdLst/>
              <a:ahLst/>
              <a:cxnLst/>
              <a:rect l="l" t="t" r="r" b="b"/>
              <a:pathLst>
                <a:path w="1855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855" y="1880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114"/>
            <p:cNvSpPr/>
            <p:nvPr/>
          </p:nvSpPr>
          <p:spPr>
            <a:xfrm>
              <a:off x="2556475" y="18459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880" y="1880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114"/>
            <p:cNvSpPr/>
            <p:nvPr/>
          </p:nvSpPr>
          <p:spPr>
            <a:xfrm>
              <a:off x="3871025" y="1874775"/>
              <a:ext cx="47000" cy="46375"/>
            </a:xfrm>
            <a:custGeom>
              <a:avLst/>
              <a:gdLst/>
              <a:ahLst/>
              <a:cxnLst/>
              <a:rect l="l" t="t" r="r" b="b"/>
              <a:pathLst>
                <a:path w="1880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80" y="185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114"/>
            <p:cNvSpPr/>
            <p:nvPr/>
          </p:nvSpPr>
          <p:spPr>
            <a:xfrm>
              <a:off x="4032050" y="1874775"/>
              <a:ext cx="46375" cy="46375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114"/>
            <p:cNvSpPr/>
            <p:nvPr/>
          </p:nvSpPr>
          <p:spPr>
            <a:xfrm>
              <a:off x="4186800" y="1868500"/>
              <a:ext cx="58300" cy="58300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880" y="477"/>
                  </a:moveTo>
                  <a:lnTo>
                    <a:pt x="1880" y="1880"/>
                  </a:lnTo>
                  <a:lnTo>
                    <a:pt x="452" y="1880"/>
                  </a:lnTo>
                  <a:lnTo>
                    <a:pt x="452" y="477"/>
                  </a:lnTo>
                  <a:close/>
                  <a:moveTo>
                    <a:pt x="226" y="1"/>
                  </a:moveTo>
                  <a:cubicBezTo>
                    <a:pt x="101" y="1"/>
                    <a:pt x="1" y="126"/>
                    <a:pt x="1" y="251"/>
                  </a:cubicBezTo>
                  <a:lnTo>
                    <a:pt x="1" y="2106"/>
                  </a:lnTo>
                  <a:cubicBezTo>
                    <a:pt x="1" y="2231"/>
                    <a:pt x="101" y="2331"/>
                    <a:pt x="226" y="2331"/>
                  </a:cubicBezTo>
                  <a:lnTo>
                    <a:pt x="2106" y="2331"/>
                  </a:lnTo>
                  <a:cubicBezTo>
                    <a:pt x="2231" y="2331"/>
                    <a:pt x="2332" y="2231"/>
                    <a:pt x="2332" y="2106"/>
                  </a:cubicBezTo>
                  <a:lnTo>
                    <a:pt x="2332" y="251"/>
                  </a:lnTo>
                  <a:cubicBezTo>
                    <a:pt x="2332" y="126"/>
                    <a:pt x="2231" y="1"/>
                    <a:pt x="21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114"/>
            <p:cNvSpPr/>
            <p:nvPr/>
          </p:nvSpPr>
          <p:spPr>
            <a:xfrm>
              <a:off x="2845950" y="1892300"/>
              <a:ext cx="1031350" cy="74600"/>
            </a:xfrm>
            <a:custGeom>
              <a:avLst/>
              <a:gdLst/>
              <a:ahLst/>
              <a:cxnLst/>
              <a:rect l="l" t="t" r="r" b="b"/>
              <a:pathLst>
                <a:path w="41254" h="2984" extrusionOk="0">
                  <a:moveTo>
                    <a:pt x="31229" y="1"/>
                  </a:moveTo>
                  <a:cubicBezTo>
                    <a:pt x="31179" y="1"/>
                    <a:pt x="31103" y="26"/>
                    <a:pt x="31078" y="76"/>
                  </a:cubicBezTo>
                  <a:lnTo>
                    <a:pt x="28622" y="2507"/>
                  </a:lnTo>
                  <a:lnTo>
                    <a:pt x="226" y="2507"/>
                  </a:lnTo>
                  <a:cubicBezTo>
                    <a:pt x="101" y="2507"/>
                    <a:pt x="0" y="2633"/>
                    <a:pt x="0" y="2758"/>
                  </a:cubicBezTo>
                  <a:cubicBezTo>
                    <a:pt x="0" y="2883"/>
                    <a:pt x="101" y="2983"/>
                    <a:pt x="226" y="2983"/>
                  </a:cubicBezTo>
                  <a:lnTo>
                    <a:pt x="28722" y="2983"/>
                  </a:lnTo>
                  <a:cubicBezTo>
                    <a:pt x="28772" y="2983"/>
                    <a:pt x="28848" y="2958"/>
                    <a:pt x="28898" y="2908"/>
                  </a:cubicBezTo>
                  <a:lnTo>
                    <a:pt x="31329" y="477"/>
                  </a:lnTo>
                  <a:lnTo>
                    <a:pt x="41028" y="477"/>
                  </a:lnTo>
                  <a:cubicBezTo>
                    <a:pt x="41154" y="477"/>
                    <a:pt x="41254" y="352"/>
                    <a:pt x="41254" y="227"/>
                  </a:cubicBezTo>
                  <a:cubicBezTo>
                    <a:pt x="41254" y="101"/>
                    <a:pt x="41154" y="1"/>
                    <a:pt x="410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114"/>
            <p:cNvSpPr/>
            <p:nvPr/>
          </p:nvSpPr>
          <p:spPr>
            <a:xfrm>
              <a:off x="2878525" y="1781400"/>
              <a:ext cx="87750" cy="129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114"/>
            <p:cNvSpPr/>
            <p:nvPr/>
          </p:nvSpPr>
          <p:spPr>
            <a:xfrm>
              <a:off x="2962500" y="1781400"/>
              <a:ext cx="87100" cy="129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114"/>
            <p:cNvSpPr/>
            <p:nvPr/>
          </p:nvSpPr>
          <p:spPr>
            <a:xfrm>
              <a:off x="3045825" y="1781400"/>
              <a:ext cx="87125" cy="129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114"/>
            <p:cNvSpPr/>
            <p:nvPr/>
          </p:nvSpPr>
          <p:spPr>
            <a:xfrm>
              <a:off x="4451850" y="2876025"/>
              <a:ext cx="87125" cy="129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6D87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114"/>
            <p:cNvSpPr/>
            <p:nvPr/>
          </p:nvSpPr>
          <p:spPr>
            <a:xfrm>
              <a:off x="4535175" y="2876025"/>
              <a:ext cx="87750" cy="129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rgbClr val="6D87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114"/>
            <p:cNvSpPr/>
            <p:nvPr/>
          </p:nvSpPr>
          <p:spPr>
            <a:xfrm>
              <a:off x="4619150" y="2876025"/>
              <a:ext cx="87100" cy="129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30" y="1"/>
                  </a:moveTo>
                  <a:lnTo>
                    <a:pt x="0" y="5164"/>
                  </a:lnTo>
                  <a:lnTo>
                    <a:pt x="1354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6D87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114"/>
            <p:cNvSpPr/>
            <p:nvPr/>
          </p:nvSpPr>
          <p:spPr>
            <a:xfrm>
              <a:off x="800200" y="1975025"/>
              <a:ext cx="75825" cy="76450"/>
            </a:xfrm>
            <a:custGeom>
              <a:avLst/>
              <a:gdLst/>
              <a:ahLst/>
              <a:cxnLst/>
              <a:rect l="l" t="t" r="r" b="b"/>
              <a:pathLst>
                <a:path w="3033" h="3058" extrusionOk="0">
                  <a:moveTo>
                    <a:pt x="0" y="0"/>
                  </a:moveTo>
                  <a:lnTo>
                    <a:pt x="0" y="3058"/>
                  </a:lnTo>
                  <a:lnTo>
                    <a:pt x="3033" y="3058"/>
                  </a:lnTo>
                  <a:lnTo>
                    <a:pt x="30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114"/>
            <p:cNvSpPr/>
            <p:nvPr/>
          </p:nvSpPr>
          <p:spPr>
            <a:xfrm>
              <a:off x="891050" y="2066500"/>
              <a:ext cx="76475" cy="75850"/>
            </a:xfrm>
            <a:custGeom>
              <a:avLst/>
              <a:gdLst/>
              <a:ahLst/>
              <a:cxnLst/>
              <a:rect l="l" t="t" r="r" b="b"/>
              <a:pathLst>
                <a:path w="3059" h="3034" extrusionOk="0">
                  <a:moveTo>
                    <a:pt x="0" y="0"/>
                  </a:moveTo>
                  <a:lnTo>
                    <a:pt x="0" y="3033"/>
                  </a:lnTo>
                  <a:lnTo>
                    <a:pt x="3058" y="3033"/>
                  </a:lnTo>
                  <a:lnTo>
                    <a:pt x="30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114"/>
            <p:cNvSpPr/>
            <p:nvPr/>
          </p:nvSpPr>
          <p:spPr>
            <a:xfrm>
              <a:off x="2802725" y="3324025"/>
              <a:ext cx="75825" cy="76475"/>
            </a:xfrm>
            <a:custGeom>
              <a:avLst/>
              <a:gdLst/>
              <a:ahLst/>
              <a:cxnLst/>
              <a:rect l="l" t="t" r="r" b="b"/>
              <a:pathLst>
                <a:path w="3033" h="3059" extrusionOk="0">
                  <a:moveTo>
                    <a:pt x="0" y="0"/>
                  </a:moveTo>
                  <a:lnTo>
                    <a:pt x="0" y="3058"/>
                  </a:lnTo>
                  <a:lnTo>
                    <a:pt x="3033" y="3058"/>
                  </a:lnTo>
                  <a:lnTo>
                    <a:pt x="3033" y="0"/>
                  </a:lnTo>
                  <a:close/>
                </a:path>
              </a:pathLst>
            </a:custGeom>
            <a:solidFill>
              <a:srgbClr val="6D87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114"/>
            <p:cNvSpPr/>
            <p:nvPr/>
          </p:nvSpPr>
          <p:spPr>
            <a:xfrm>
              <a:off x="2893575" y="3415500"/>
              <a:ext cx="76450" cy="75850"/>
            </a:xfrm>
            <a:custGeom>
              <a:avLst/>
              <a:gdLst/>
              <a:ahLst/>
              <a:cxnLst/>
              <a:rect l="l" t="t" r="r" b="b"/>
              <a:pathLst>
                <a:path w="3058" h="3034" extrusionOk="0">
                  <a:moveTo>
                    <a:pt x="0" y="1"/>
                  </a:moveTo>
                  <a:lnTo>
                    <a:pt x="0" y="3033"/>
                  </a:lnTo>
                  <a:lnTo>
                    <a:pt x="3058" y="3033"/>
                  </a:lnTo>
                  <a:lnTo>
                    <a:pt x="30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114"/>
            <p:cNvSpPr/>
            <p:nvPr/>
          </p:nvSpPr>
          <p:spPr>
            <a:xfrm>
              <a:off x="4516375" y="3137925"/>
              <a:ext cx="75850" cy="75850"/>
            </a:xfrm>
            <a:custGeom>
              <a:avLst/>
              <a:gdLst/>
              <a:ahLst/>
              <a:cxnLst/>
              <a:rect l="l" t="t" r="r" b="b"/>
              <a:pathLst>
                <a:path w="3034" h="3034" extrusionOk="0">
                  <a:moveTo>
                    <a:pt x="1" y="1"/>
                  </a:moveTo>
                  <a:lnTo>
                    <a:pt x="1" y="3033"/>
                  </a:lnTo>
                  <a:lnTo>
                    <a:pt x="3033" y="3033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114"/>
            <p:cNvSpPr/>
            <p:nvPr/>
          </p:nvSpPr>
          <p:spPr>
            <a:xfrm>
              <a:off x="4607850" y="3229400"/>
              <a:ext cx="75850" cy="75850"/>
            </a:xfrm>
            <a:custGeom>
              <a:avLst/>
              <a:gdLst/>
              <a:ahLst/>
              <a:cxnLst/>
              <a:rect l="l" t="t" r="r" b="b"/>
              <a:pathLst>
                <a:path w="3034" h="3034" extrusionOk="0">
                  <a:moveTo>
                    <a:pt x="1" y="1"/>
                  </a:moveTo>
                  <a:lnTo>
                    <a:pt x="1" y="3034"/>
                  </a:lnTo>
                  <a:lnTo>
                    <a:pt x="3034" y="3034"/>
                  </a:lnTo>
                  <a:lnTo>
                    <a:pt x="30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114"/>
            <p:cNvSpPr/>
            <p:nvPr/>
          </p:nvSpPr>
          <p:spPr>
            <a:xfrm>
              <a:off x="4448075" y="2340300"/>
              <a:ext cx="99025" cy="98400"/>
            </a:xfrm>
            <a:custGeom>
              <a:avLst/>
              <a:gdLst/>
              <a:ahLst/>
              <a:cxnLst/>
              <a:rect l="l" t="t" r="r" b="b"/>
              <a:pathLst>
                <a:path w="3961" h="3936" extrusionOk="0">
                  <a:moveTo>
                    <a:pt x="1981" y="1"/>
                  </a:moveTo>
                  <a:cubicBezTo>
                    <a:pt x="878" y="1"/>
                    <a:pt x="1" y="878"/>
                    <a:pt x="1" y="1956"/>
                  </a:cubicBezTo>
                  <a:cubicBezTo>
                    <a:pt x="1" y="3059"/>
                    <a:pt x="878" y="3936"/>
                    <a:pt x="1981" y="3936"/>
                  </a:cubicBezTo>
                  <a:cubicBezTo>
                    <a:pt x="3059" y="3936"/>
                    <a:pt x="3961" y="3059"/>
                    <a:pt x="3961" y="1956"/>
                  </a:cubicBezTo>
                  <a:cubicBezTo>
                    <a:pt x="3961" y="878"/>
                    <a:pt x="3059" y="1"/>
                    <a:pt x="1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114"/>
            <p:cNvSpPr/>
            <p:nvPr/>
          </p:nvSpPr>
          <p:spPr>
            <a:xfrm>
              <a:off x="4448075" y="2119750"/>
              <a:ext cx="99025" cy="98400"/>
            </a:xfrm>
            <a:custGeom>
              <a:avLst/>
              <a:gdLst/>
              <a:ahLst/>
              <a:cxnLst/>
              <a:rect l="l" t="t" r="r" b="b"/>
              <a:pathLst>
                <a:path w="3961" h="3936" extrusionOk="0">
                  <a:moveTo>
                    <a:pt x="1981" y="1"/>
                  </a:moveTo>
                  <a:cubicBezTo>
                    <a:pt x="878" y="1"/>
                    <a:pt x="1" y="878"/>
                    <a:pt x="1" y="1981"/>
                  </a:cubicBezTo>
                  <a:cubicBezTo>
                    <a:pt x="1" y="3058"/>
                    <a:pt x="878" y="3936"/>
                    <a:pt x="1981" y="3936"/>
                  </a:cubicBezTo>
                  <a:cubicBezTo>
                    <a:pt x="3059" y="3936"/>
                    <a:pt x="3961" y="3058"/>
                    <a:pt x="3961" y="1981"/>
                  </a:cubicBezTo>
                  <a:cubicBezTo>
                    <a:pt x="3961" y="878"/>
                    <a:pt x="3059" y="1"/>
                    <a:pt x="1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114"/>
            <p:cNvSpPr/>
            <p:nvPr/>
          </p:nvSpPr>
          <p:spPr>
            <a:xfrm>
              <a:off x="4451850" y="3430550"/>
              <a:ext cx="197400" cy="22575"/>
            </a:xfrm>
            <a:custGeom>
              <a:avLst/>
              <a:gdLst/>
              <a:ahLst/>
              <a:cxnLst/>
              <a:rect l="l" t="t" r="r" b="b"/>
              <a:pathLst>
                <a:path w="7896" h="903" extrusionOk="0">
                  <a:moveTo>
                    <a:pt x="451" y="0"/>
                  </a:moveTo>
                  <a:cubicBezTo>
                    <a:pt x="201" y="0"/>
                    <a:pt x="0" y="201"/>
                    <a:pt x="0" y="451"/>
                  </a:cubicBezTo>
                  <a:cubicBezTo>
                    <a:pt x="0" y="702"/>
                    <a:pt x="201" y="902"/>
                    <a:pt x="451" y="902"/>
                  </a:cubicBezTo>
                  <a:lnTo>
                    <a:pt x="7444" y="902"/>
                  </a:lnTo>
                  <a:cubicBezTo>
                    <a:pt x="7695" y="902"/>
                    <a:pt x="7895" y="702"/>
                    <a:pt x="7895" y="451"/>
                  </a:cubicBezTo>
                  <a:cubicBezTo>
                    <a:pt x="7895" y="201"/>
                    <a:pt x="7695" y="0"/>
                    <a:pt x="74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114"/>
            <p:cNvSpPr/>
            <p:nvPr/>
          </p:nvSpPr>
          <p:spPr>
            <a:xfrm>
              <a:off x="4451850" y="3582800"/>
              <a:ext cx="197400" cy="22575"/>
            </a:xfrm>
            <a:custGeom>
              <a:avLst/>
              <a:gdLst/>
              <a:ahLst/>
              <a:cxnLst/>
              <a:rect l="l" t="t" r="r" b="b"/>
              <a:pathLst>
                <a:path w="7896" h="903" extrusionOk="0">
                  <a:moveTo>
                    <a:pt x="451" y="0"/>
                  </a:moveTo>
                  <a:cubicBezTo>
                    <a:pt x="201" y="0"/>
                    <a:pt x="0" y="201"/>
                    <a:pt x="0" y="452"/>
                  </a:cubicBezTo>
                  <a:cubicBezTo>
                    <a:pt x="0" y="702"/>
                    <a:pt x="201" y="903"/>
                    <a:pt x="451" y="903"/>
                  </a:cubicBezTo>
                  <a:lnTo>
                    <a:pt x="7444" y="903"/>
                  </a:lnTo>
                  <a:cubicBezTo>
                    <a:pt x="7695" y="903"/>
                    <a:pt x="7895" y="702"/>
                    <a:pt x="7895" y="452"/>
                  </a:cubicBezTo>
                  <a:cubicBezTo>
                    <a:pt x="7895" y="201"/>
                    <a:pt x="7695" y="0"/>
                    <a:pt x="74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114"/>
            <p:cNvSpPr/>
            <p:nvPr/>
          </p:nvSpPr>
          <p:spPr>
            <a:xfrm>
              <a:off x="4451850" y="3734425"/>
              <a:ext cx="197400" cy="23200"/>
            </a:xfrm>
            <a:custGeom>
              <a:avLst/>
              <a:gdLst/>
              <a:ahLst/>
              <a:cxnLst/>
              <a:rect l="l" t="t" r="r" b="b"/>
              <a:pathLst>
                <a:path w="7896" h="928" extrusionOk="0">
                  <a:moveTo>
                    <a:pt x="451" y="1"/>
                  </a:moveTo>
                  <a:cubicBezTo>
                    <a:pt x="201" y="1"/>
                    <a:pt x="0" y="201"/>
                    <a:pt x="0" y="452"/>
                  </a:cubicBezTo>
                  <a:cubicBezTo>
                    <a:pt x="0" y="727"/>
                    <a:pt x="201" y="928"/>
                    <a:pt x="451" y="928"/>
                  </a:cubicBezTo>
                  <a:lnTo>
                    <a:pt x="7444" y="928"/>
                  </a:lnTo>
                  <a:cubicBezTo>
                    <a:pt x="7695" y="928"/>
                    <a:pt x="7895" y="727"/>
                    <a:pt x="7895" y="452"/>
                  </a:cubicBezTo>
                  <a:cubicBezTo>
                    <a:pt x="7895" y="201"/>
                    <a:pt x="7695" y="1"/>
                    <a:pt x="74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114"/>
            <p:cNvSpPr/>
            <p:nvPr/>
          </p:nvSpPr>
          <p:spPr>
            <a:xfrm>
              <a:off x="2964375" y="2627900"/>
              <a:ext cx="293250" cy="147900"/>
            </a:xfrm>
            <a:custGeom>
              <a:avLst/>
              <a:gdLst/>
              <a:ahLst/>
              <a:cxnLst/>
              <a:rect l="l" t="t" r="r" b="b"/>
              <a:pathLst>
                <a:path w="11730" h="5916" extrusionOk="0">
                  <a:moveTo>
                    <a:pt x="0" y="1"/>
                  </a:moveTo>
                  <a:lnTo>
                    <a:pt x="0" y="5916"/>
                  </a:lnTo>
                  <a:lnTo>
                    <a:pt x="11730" y="5916"/>
                  </a:lnTo>
                  <a:lnTo>
                    <a:pt x="117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114"/>
            <p:cNvSpPr/>
            <p:nvPr/>
          </p:nvSpPr>
          <p:spPr>
            <a:xfrm>
              <a:off x="3454350" y="2627900"/>
              <a:ext cx="293250" cy="147900"/>
            </a:xfrm>
            <a:custGeom>
              <a:avLst/>
              <a:gdLst/>
              <a:ahLst/>
              <a:cxnLst/>
              <a:rect l="l" t="t" r="r" b="b"/>
              <a:pathLst>
                <a:path w="11730" h="5916" extrusionOk="0">
                  <a:moveTo>
                    <a:pt x="0" y="1"/>
                  </a:moveTo>
                  <a:lnTo>
                    <a:pt x="0" y="5916"/>
                  </a:lnTo>
                  <a:lnTo>
                    <a:pt x="11730" y="5916"/>
                  </a:lnTo>
                  <a:lnTo>
                    <a:pt x="117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114"/>
            <p:cNvSpPr/>
            <p:nvPr/>
          </p:nvSpPr>
          <p:spPr>
            <a:xfrm>
              <a:off x="2918625" y="2580275"/>
              <a:ext cx="393525" cy="169200"/>
            </a:xfrm>
            <a:custGeom>
              <a:avLst/>
              <a:gdLst/>
              <a:ahLst/>
              <a:cxnLst/>
              <a:rect l="l" t="t" r="r" b="b"/>
              <a:pathLst>
                <a:path w="15741" h="6768" extrusionOk="0">
                  <a:moveTo>
                    <a:pt x="15264" y="452"/>
                  </a:moveTo>
                  <a:lnTo>
                    <a:pt x="15264" y="6317"/>
                  </a:lnTo>
                  <a:lnTo>
                    <a:pt x="452" y="6317"/>
                  </a:lnTo>
                  <a:lnTo>
                    <a:pt x="452" y="452"/>
                  </a:lnTo>
                  <a:close/>
                  <a:moveTo>
                    <a:pt x="226" y="1"/>
                  </a:moveTo>
                  <a:cubicBezTo>
                    <a:pt x="101" y="1"/>
                    <a:pt x="1" y="101"/>
                    <a:pt x="1" y="227"/>
                  </a:cubicBezTo>
                  <a:lnTo>
                    <a:pt x="1" y="6542"/>
                  </a:lnTo>
                  <a:cubicBezTo>
                    <a:pt x="1" y="6668"/>
                    <a:pt x="101" y="6768"/>
                    <a:pt x="226" y="6768"/>
                  </a:cubicBezTo>
                  <a:lnTo>
                    <a:pt x="15490" y="6768"/>
                  </a:lnTo>
                  <a:cubicBezTo>
                    <a:pt x="15615" y="6768"/>
                    <a:pt x="15740" y="6668"/>
                    <a:pt x="15740" y="6542"/>
                  </a:cubicBezTo>
                  <a:lnTo>
                    <a:pt x="15740" y="227"/>
                  </a:lnTo>
                  <a:cubicBezTo>
                    <a:pt x="15740" y="101"/>
                    <a:pt x="15615" y="1"/>
                    <a:pt x="15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114"/>
            <p:cNvSpPr/>
            <p:nvPr/>
          </p:nvSpPr>
          <p:spPr>
            <a:xfrm>
              <a:off x="2918000" y="2580425"/>
              <a:ext cx="394775" cy="169050"/>
            </a:xfrm>
            <a:custGeom>
              <a:avLst/>
              <a:gdLst/>
              <a:ahLst/>
              <a:cxnLst/>
              <a:rect l="l" t="t" r="r" b="b"/>
              <a:pathLst>
                <a:path w="15791" h="6762" extrusionOk="0">
                  <a:moveTo>
                    <a:pt x="238" y="0"/>
                  </a:moveTo>
                  <a:cubicBezTo>
                    <a:pt x="155" y="0"/>
                    <a:pt x="69" y="47"/>
                    <a:pt x="51" y="120"/>
                  </a:cubicBezTo>
                  <a:cubicBezTo>
                    <a:pt x="1" y="246"/>
                    <a:pt x="51" y="371"/>
                    <a:pt x="151" y="421"/>
                  </a:cubicBezTo>
                  <a:lnTo>
                    <a:pt x="15439" y="6762"/>
                  </a:lnTo>
                  <a:lnTo>
                    <a:pt x="15515" y="6762"/>
                  </a:lnTo>
                  <a:cubicBezTo>
                    <a:pt x="15615" y="6762"/>
                    <a:pt x="15690" y="6712"/>
                    <a:pt x="15740" y="6637"/>
                  </a:cubicBezTo>
                  <a:cubicBezTo>
                    <a:pt x="15790" y="6511"/>
                    <a:pt x="15740" y="6386"/>
                    <a:pt x="15615" y="6336"/>
                  </a:cubicBezTo>
                  <a:lnTo>
                    <a:pt x="326" y="20"/>
                  </a:lnTo>
                  <a:cubicBezTo>
                    <a:pt x="300" y="7"/>
                    <a:pt x="269" y="0"/>
                    <a:pt x="2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114"/>
            <p:cNvSpPr/>
            <p:nvPr/>
          </p:nvSpPr>
          <p:spPr>
            <a:xfrm>
              <a:off x="3402975" y="2580275"/>
              <a:ext cx="393500" cy="169200"/>
            </a:xfrm>
            <a:custGeom>
              <a:avLst/>
              <a:gdLst/>
              <a:ahLst/>
              <a:cxnLst/>
              <a:rect l="l" t="t" r="r" b="b"/>
              <a:pathLst>
                <a:path w="15740" h="6768" extrusionOk="0">
                  <a:moveTo>
                    <a:pt x="15289" y="452"/>
                  </a:moveTo>
                  <a:lnTo>
                    <a:pt x="15289" y="6317"/>
                  </a:lnTo>
                  <a:lnTo>
                    <a:pt x="451" y="6317"/>
                  </a:lnTo>
                  <a:lnTo>
                    <a:pt x="451" y="452"/>
                  </a:lnTo>
                  <a:close/>
                  <a:moveTo>
                    <a:pt x="226" y="1"/>
                  </a:moveTo>
                  <a:cubicBezTo>
                    <a:pt x="100" y="1"/>
                    <a:pt x="0" y="101"/>
                    <a:pt x="0" y="227"/>
                  </a:cubicBezTo>
                  <a:lnTo>
                    <a:pt x="0" y="6542"/>
                  </a:lnTo>
                  <a:cubicBezTo>
                    <a:pt x="0" y="6668"/>
                    <a:pt x="100" y="6768"/>
                    <a:pt x="226" y="6768"/>
                  </a:cubicBezTo>
                  <a:lnTo>
                    <a:pt x="15514" y="6768"/>
                  </a:lnTo>
                  <a:cubicBezTo>
                    <a:pt x="15639" y="6768"/>
                    <a:pt x="15740" y="6668"/>
                    <a:pt x="15740" y="6542"/>
                  </a:cubicBezTo>
                  <a:lnTo>
                    <a:pt x="15740" y="227"/>
                  </a:lnTo>
                  <a:cubicBezTo>
                    <a:pt x="15740" y="101"/>
                    <a:pt x="15639" y="1"/>
                    <a:pt x="155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114"/>
            <p:cNvSpPr/>
            <p:nvPr/>
          </p:nvSpPr>
          <p:spPr>
            <a:xfrm>
              <a:off x="3402350" y="2580425"/>
              <a:ext cx="394750" cy="169050"/>
            </a:xfrm>
            <a:custGeom>
              <a:avLst/>
              <a:gdLst/>
              <a:ahLst/>
              <a:cxnLst/>
              <a:rect l="l" t="t" r="r" b="b"/>
              <a:pathLst>
                <a:path w="15790" h="6762" extrusionOk="0">
                  <a:moveTo>
                    <a:pt x="252" y="0"/>
                  </a:moveTo>
                  <a:cubicBezTo>
                    <a:pt x="164" y="0"/>
                    <a:pt x="87" y="47"/>
                    <a:pt x="50" y="120"/>
                  </a:cubicBezTo>
                  <a:cubicBezTo>
                    <a:pt x="0" y="246"/>
                    <a:pt x="50" y="371"/>
                    <a:pt x="176" y="421"/>
                  </a:cubicBezTo>
                  <a:lnTo>
                    <a:pt x="15439" y="6762"/>
                  </a:lnTo>
                  <a:lnTo>
                    <a:pt x="15539" y="6762"/>
                  </a:lnTo>
                  <a:cubicBezTo>
                    <a:pt x="15614" y="6762"/>
                    <a:pt x="15715" y="6712"/>
                    <a:pt x="15740" y="6637"/>
                  </a:cubicBezTo>
                  <a:cubicBezTo>
                    <a:pt x="15790" y="6511"/>
                    <a:pt x="15740" y="6386"/>
                    <a:pt x="15614" y="6336"/>
                  </a:cubicBezTo>
                  <a:lnTo>
                    <a:pt x="351" y="20"/>
                  </a:lnTo>
                  <a:cubicBezTo>
                    <a:pt x="317" y="7"/>
                    <a:pt x="284" y="0"/>
                    <a:pt x="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114"/>
            <p:cNvSpPr/>
            <p:nvPr/>
          </p:nvSpPr>
          <p:spPr>
            <a:xfrm>
              <a:off x="2939300" y="3798975"/>
              <a:ext cx="334625" cy="23200"/>
            </a:xfrm>
            <a:custGeom>
              <a:avLst/>
              <a:gdLst/>
              <a:ahLst/>
              <a:cxnLst/>
              <a:rect l="l" t="t" r="r" b="b"/>
              <a:pathLst>
                <a:path w="13385" h="928" extrusionOk="0">
                  <a:moveTo>
                    <a:pt x="452" y="0"/>
                  </a:moveTo>
                  <a:cubicBezTo>
                    <a:pt x="201" y="0"/>
                    <a:pt x="1" y="226"/>
                    <a:pt x="1" y="476"/>
                  </a:cubicBezTo>
                  <a:cubicBezTo>
                    <a:pt x="1" y="727"/>
                    <a:pt x="201" y="927"/>
                    <a:pt x="452" y="927"/>
                  </a:cubicBezTo>
                  <a:lnTo>
                    <a:pt x="12933" y="927"/>
                  </a:lnTo>
                  <a:cubicBezTo>
                    <a:pt x="13184" y="927"/>
                    <a:pt x="13384" y="727"/>
                    <a:pt x="13384" y="476"/>
                  </a:cubicBezTo>
                  <a:cubicBezTo>
                    <a:pt x="13384" y="226"/>
                    <a:pt x="13184" y="0"/>
                    <a:pt x="12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114"/>
            <p:cNvSpPr/>
            <p:nvPr/>
          </p:nvSpPr>
          <p:spPr>
            <a:xfrm>
              <a:off x="2939300" y="3867875"/>
              <a:ext cx="334625" cy="22600"/>
            </a:xfrm>
            <a:custGeom>
              <a:avLst/>
              <a:gdLst/>
              <a:ahLst/>
              <a:cxnLst/>
              <a:rect l="l" t="t" r="r" b="b"/>
              <a:pathLst>
                <a:path w="13385" h="904" extrusionOk="0">
                  <a:moveTo>
                    <a:pt x="452" y="1"/>
                  </a:moveTo>
                  <a:cubicBezTo>
                    <a:pt x="201" y="1"/>
                    <a:pt x="1" y="201"/>
                    <a:pt x="1" y="452"/>
                  </a:cubicBezTo>
                  <a:cubicBezTo>
                    <a:pt x="1" y="703"/>
                    <a:pt x="201" y="903"/>
                    <a:pt x="452" y="903"/>
                  </a:cubicBezTo>
                  <a:lnTo>
                    <a:pt x="12933" y="903"/>
                  </a:lnTo>
                  <a:cubicBezTo>
                    <a:pt x="13184" y="903"/>
                    <a:pt x="13384" y="703"/>
                    <a:pt x="13384" y="452"/>
                  </a:cubicBezTo>
                  <a:cubicBezTo>
                    <a:pt x="13384" y="201"/>
                    <a:pt x="13184" y="1"/>
                    <a:pt x="129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114"/>
            <p:cNvSpPr/>
            <p:nvPr/>
          </p:nvSpPr>
          <p:spPr>
            <a:xfrm>
              <a:off x="2939300" y="3936175"/>
              <a:ext cx="334625" cy="22600"/>
            </a:xfrm>
            <a:custGeom>
              <a:avLst/>
              <a:gdLst/>
              <a:ahLst/>
              <a:cxnLst/>
              <a:rect l="l" t="t" r="r" b="b"/>
              <a:pathLst>
                <a:path w="13385" h="904" extrusionOk="0">
                  <a:moveTo>
                    <a:pt x="452" y="1"/>
                  </a:moveTo>
                  <a:cubicBezTo>
                    <a:pt x="201" y="1"/>
                    <a:pt x="1" y="201"/>
                    <a:pt x="1" y="452"/>
                  </a:cubicBezTo>
                  <a:cubicBezTo>
                    <a:pt x="1" y="703"/>
                    <a:pt x="201" y="903"/>
                    <a:pt x="452" y="903"/>
                  </a:cubicBezTo>
                  <a:lnTo>
                    <a:pt x="12933" y="903"/>
                  </a:lnTo>
                  <a:cubicBezTo>
                    <a:pt x="13184" y="903"/>
                    <a:pt x="13384" y="703"/>
                    <a:pt x="13384" y="452"/>
                  </a:cubicBezTo>
                  <a:cubicBezTo>
                    <a:pt x="13384" y="201"/>
                    <a:pt x="13184" y="1"/>
                    <a:pt x="129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114"/>
            <p:cNvSpPr/>
            <p:nvPr/>
          </p:nvSpPr>
          <p:spPr>
            <a:xfrm>
              <a:off x="1981900" y="4298975"/>
              <a:ext cx="1585250" cy="268200"/>
            </a:xfrm>
            <a:custGeom>
              <a:avLst/>
              <a:gdLst/>
              <a:ahLst/>
              <a:cxnLst/>
              <a:rect l="l" t="t" r="r" b="b"/>
              <a:pathLst>
                <a:path w="63410" h="10728" extrusionOk="0">
                  <a:moveTo>
                    <a:pt x="36994" y="902"/>
                  </a:moveTo>
                  <a:lnTo>
                    <a:pt x="39700" y="5915"/>
                  </a:lnTo>
                  <a:cubicBezTo>
                    <a:pt x="39775" y="6040"/>
                    <a:pt x="39926" y="6141"/>
                    <a:pt x="40101" y="6141"/>
                  </a:cubicBezTo>
                  <a:lnTo>
                    <a:pt x="60653" y="6141"/>
                  </a:lnTo>
                  <a:cubicBezTo>
                    <a:pt x="61655" y="6141"/>
                    <a:pt x="62482" y="6968"/>
                    <a:pt x="62482" y="7970"/>
                  </a:cubicBezTo>
                  <a:cubicBezTo>
                    <a:pt x="62482" y="8998"/>
                    <a:pt x="61655" y="9800"/>
                    <a:pt x="60653" y="9800"/>
                  </a:cubicBezTo>
                  <a:lnTo>
                    <a:pt x="2758" y="9800"/>
                  </a:lnTo>
                  <a:cubicBezTo>
                    <a:pt x="1755" y="9800"/>
                    <a:pt x="928" y="8998"/>
                    <a:pt x="928" y="7970"/>
                  </a:cubicBezTo>
                  <a:cubicBezTo>
                    <a:pt x="928" y="6968"/>
                    <a:pt x="1755" y="6141"/>
                    <a:pt x="2758" y="6141"/>
                  </a:cubicBezTo>
                  <a:lnTo>
                    <a:pt x="23309" y="6141"/>
                  </a:lnTo>
                  <a:cubicBezTo>
                    <a:pt x="23485" y="6141"/>
                    <a:pt x="23635" y="6040"/>
                    <a:pt x="23710" y="5915"/>
                  </a:cubicBezTo>
                  <a:lnTo>
                    <a:pt x="26417" y="902"/>
                  </a:lnTo>
                  <a:close/>
                  <a:moveTo>
                    <a:pt x="26141" y="0"/>
                  </a:moveTo>
                  <a:cubicBezTo>
                    <a:pt x="25966" y="0"/>
                    <a:pt x="25815" y="75"/>
                    <a:pt x="25740" y="226"/>
                  </a:cubicBezTo>
                  <a:lnTo>
                    <a:pt x="23034" y="5238"/>
                  </a:lnTo>
                  <a:lnTo>
                    <a:pt x="2758" y="5238"/>
                  </a:lnTo>
                  <a:cubicBezTo>
                    <a:pt x="1229" y="5238"/>
                    <a:pt x="1" y="6466"/>
                    <a:pt x="1" y="7970"/>
                  </a:cubicBezTo>
                  <a:cubicBezTo>
                    <a:pt x="1" y="9499"/>
                    <a:pt x="1229" y="10727"/>
                    <a:pt x="2758" y="10727"/>
                  </a:cubicBezTo>
                  <a:lnTo>
                    <a:pt x="60653" y="10727"/>
                  </a:lnTo>
                  <a:cubicBezTo>
                    <a:pt x="62182" y="10727"/>
                    <a:pt x="63410" y="9499"/>
                    <a:pt x="63410" y="7970"/>
                  </a:cubicBezTo>
                  <a:cubicBezTo>
                    <a:pt x="63410" y="6466"/>
                    <a:pt x="62182" y="5238"/>
                    <a:pt x="60653" y="5238"/>
                  </a:cubicBezTo>
                  <a:lnTo>
                    <a:pt x="40377" y="5238"/>
                  </a:lnTo>
                  <a:lnTo>
                    <a:pt x="37670" y="226"/>
                  </a:lnTo>
                  <a:cubicBezTo>
                    <a:pt x="37595" y="75"/>
                    <a:pt x="37445" y="0"/>
                    <a:pt x="37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114"/>
            <p:cNvSpPr/>
            <p:nvPr/>
          </p:nvSpPr>
          <p:spPr>
            <a:xfrm>
              <a:off x="3084675" y="3904225"/>
              <a:ext cx="422950" cy="422950"/>
            </a:xfrm>
            <a:custGeom>
              <a:avLst/>
              <a:gdLst/>
              <a:ahLst/>
              <a:cxnLst/>
              <a:rect l="l" t="t" r="r" b="b"/>
              <a:pathLst>
                <a:path w="16918" h="16918" extrusionOk="0">
                  <a:moveTo>
                    <a:pt x="8446" y="1"/>
                  </a:moveTo>
                  <a:cubicBezTo>
                    <a:pt x="3785" y="1"/>
                    <a:pt x="0" y="3785"/>
                    <a:pt x="0" y="8447"/>
                  </a:cubicBezTo>
                  <a:cubicBezTo>
                    <a:pt x="0" y="13134"/>
                    <a:pt x="3785" y="16918"/>
                    <a:pt x="8446" y="16918"/>
                  </a:cubicBezTo>
                  <a:cubicBezTo>
                    <a:pt x="13133" y="16918"/>
                    <a:pt x="16918" y="13134"/>
                    <a:pt x="16918" y="8447"/>
                  </a:cubicBezTo>
                  <a:cubicBezTo>
                    <a:pt x="16918" y="3785"/>
                    <a:pt x="13133" y="1"/>
                    <a:pt x="84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114"/>
            <p:cNvSpPr/>
            <p:nvPr/>
          </p:nvSpPr>
          <p:spPr>
            <a:xfrm>
              <a:off x="3160475" y="4064625"/>
              <a:ext cx="120325" cy="124100"/>
            </a:xfrm>
            <a:custGeom>
              <a:avLst/>
              <a:gdLst/>
              <a:ahLst/>
              <a:cxnLst/>
              <a:rect l="l" t="t" r="r" b="b"/>
              <a:pathLst>
                <a:path w="4813" h="4964" extrusionOk="0">
                  <a:moveTo>
                    <a:pt x="4813" y="1"/>
                  </a:moveTo>
                  <a:lnTo>
                    <a:pt x="1" y="1830"/>
                  </a:lnTo>
                  <a:lnTo>
                    <a:pt x="1" y="3134"/>
                  </a:lnTo>
                  <a:lnTo>
                    <a:pt x="4813" y="4963"/>
                  </a:lnTo>
                  <a:lnTo>
                    <a:pt x="4813" y="3710"/>
                  </a:lnTo>
                  <a:lnTo>
                    <a:pt x="1455" y="2482"/>
                  </a:lnTo>
                  <a:lnTo>
                    <a:pt x="4813" y="1254"/>
                  </a:lnTo>
                  <a:lnTo>
                    <a:pt x="48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114"/>
            <p:cNvSpPr/>
            <p:nvPr/>
          </p:nvSpPr>
          <p:spPr>
            <a:xfrm>
              <a:off x="3308350" y="4064625"/>
              <a:ext cx="119700" cy="124100"/>
            </a:xfrm>
            <a:custGeom>
              <a:avLst/>
              <a:gdLst/>
              <a:ahLst/>
              <a:cxnLst/>
              <a:rect l="l" t="t" r="r" b="b"/>
              <a:pathLst>
                <a:path w="4788" h="4964" extrusionOk="0">
                  <a:moveTo>
                    <a:pt x="1" y="1"/>
                  </a:moveTo>
                  <a:lnTo>
                    <a:pt x="1" y="1254"/>
                  </a:lnTo>
                  <a:lnTo>
                    <a:pt x="3359" y="2482"/>
                  </a:lnTo>
                  <a:lnTo>
                    <a:pt x="1" y="3710"/>
                  </a:lnTo>
                  <a:lnTo>
                    <a:pt x="1" y="4963"/>
                  </a:lnTo>
                  <a:lnTo>
                    <a:pt x="4788" y="3134"/>
                  </a:lnTo>
                  <a:lnTo>
                    <a:pt x="4788" y="18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114"/>
            <p:cNvSpPr/>
            <p:nvPr/>
          </p:nvSpPr>
          <p:spPr>
            <a:xfrm>
              <a:off x="4738200" y="2423025"/>
              <a:ext cx="87725" cy="77075"/>
            </a:xfrm>
            <a:custGeom>
              <a:avLst/>
              <a:gdLst/>
              <a:ahLst/>
              <a:cxnLst/>
              <a:rect l="l" t="t" r="r" b="b"/>
              <a:pathLst>
                <a:path w="3509" h="3083" extrusionOk="0">
                  <a:moveTo>
                    <a:pt x="451" y="0"/>
                  </a:moveTo>
                  <a:cubicBezTo>
                    <a:pt x="201" y="0"/>
                    <a:pt x="0" y="201"/>
                    <a:pt x="0" y="451"/>
                  </a:cubicBezTo>
                  <a:cubicBezTo>
                    <a:pt x="0" y="702"/>
                    <a:pt x="201" y="902"/>
                    <a:pt x="451" y="902"/>
                  </a:cubicBezTo>
                  <a:lnTo>
                    <a:pt x="2607" y="902"/>
                  </a:lnTo>
                  <a:lnTo>
                    <a:pt x="2607" y="2632"/>
                  </a:lnTo>
                  <a:cubicBezTo>
                    <a:pt x="2607" y="2882"/>
                    <a:pt x="2807" y="3083"/>
                    <a:pt x="3058" y="3083"/>
                  </a:cubicBezTo>
                  <a:cubicBezTo>
                    <a:pt x="3308" y="3083"/>
                    <a:pt x="3509" y="2882"/>
                    <a:pt x="3509" y="2632"/>
                  </a:cubicBezTo>
                  <a:lnTo>
                    <a:pt x="3509" y="451"/>
                  </a:lnTo>
                  <a:cubicBezTo>
                    <a:pt x="3509" y="201"/>
                    <a:pt x="3308" y="0"/>
                    <a:pt x="3058" y="0"/>
                  </a:cubicBezTo>
                  <a:close/>
                </a:path>
              </a:pathLst>
            </a:custGeom>
            <a:solidFill>
              <a:srgbClr val="6D87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114"/>
            <p:cNvSpPr/>
            <p:nvPr/>
          </p:nvSpPr>
          <p:spPr>
            <a:xfrm>
              <a:off x="4738200" y="2808975"/>
              <a:ext cx="87725" cy="77100"/>
            </a:xfrm>
            <a:custGeom>
              <a:avLst/>
              <a:gdLst/>
              <a:ahLst/>
              <a:cxnLst/>
              <a:rect l="l" t="t" r="r" b="b"/>
              <a:pathLst>
                <a:path w="3509" h="3084" extrusionOk="0">
                  <a:moveTo>
                    <a:pt x="3058" y="1"/>
                  </a:moveTo>
                  <a:cubicBezTo>
                    <a:pt x="2807" y="1"/>
                    <a:pt x="2607" y="201"/>
                    <a:pt x="2607" y="452"/>
                  </a:cubicBezTo>
                  <a:lnTo>
                    <a:pt x="2607" y="2181"/>
                  </a:lnTo>
                  <a:lnTo>
                    <a:pt x="451" y="2181"/>
                  </a:lnTo>
                  <a:cubicBezTo>
                    <a:pt x="201" y="2181"/>
                    <a:pt x="0" y="2382"/>
                    <a:pt x="0" y="2632"/>
                  </a:cubicBezTo>
                  <a:cubicBezTo>
                    <a:pt x="0" y="2883"/>
                    <a:pt x="201" y="3084"/>
                    <a:pt x="451" y="3084"/>
                  </a:cubicBezTo>
                  <a:lnTo>
                    <a:pt x="3058" y="3084"/>
                  </a:lnTo>
                  <a:cubicBezTo>
                    <a:pt x="3308" y="3084"/>
                    <a:pt x="3509" y="2883"/>
                    <a:pt x="3509" y="2632"/>
                  </a:cubicBezTo>
                  <a:lnTo>
                    <a:pt x="3509" y="452"/>
                  </a:lnTo>
                  <a:cubicBezTo>
                    <a:pt x="3509" y="201"/>
                    <a:pt x="3308" y="1"/>
                    <a:pt x="3058" y="1"/>
                  </a:cubicBezTo>
                  <a:close/>
                </a:path>
              </a:pathLst>
            </a:custGeom>
            <a:solidFill>
              <a:srgbClr val="6D87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114"/>
            <p:cNvSpPr/>
            <p:nvPr/>
          </p:nvSpPr>
          <p:spPr>
            <a:xfrm>
              <a:off x="3639800" y="4253850"/>
              <a:ext cx="76475" cy="75850"/>
            </a:xfrm>
            <a:custGeom>
              <a:avLst/>
              <a:gdLst/>
              <a:ahLst/>
              <a:cxnLst/>
              <a:rect l="l" t="t" r="r" b="b"/>
              <a:pathLst>
                <a:path w="3059" h="3034" extrusionOk="0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114"/>
            <p:cNvSpPr/>
            <p:nvPr/>
          </p:nvSpPr>
          <p:spPr>
            <a:xfrm>
              <a:off x="3803350" y="4253850"/>
              <a:ext cx="75825" cy="75850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0" name="Google Shape;6710;p114"/>
          <p:cNvGrpSpPr/>
          <p:nvPr/>
        </p:nvGrpSpPr>
        <p:grpSpPr>
          <a:xfrm>
            <a:off x="5324875" y="1920275"/>
            <a:ext cx="3099125" cy="2683225"/>
            <a:chOff x="5324875" y="1920275"/>
            <a:chExt cx="3099125" cy="2683225"/>
          </a:xfrm>
        </p:grpSpPr>
        <p:sp>
          <p:nvSpPr>
            <p:cNvPr id="6711" name="Google Shape;6711;p114"/>
            <p:cNvSpPr/>
            <p:nvPr/>
          </p:nvSpPr>
          <p:spPr>
            <a:xfrm>
              <a:off x="5458400" y="3685825"/>
              <a:ext cx="279625" cy="532975"/>
            </a:xfrm>
            <a:custGeom>
              <a:avLst/>
              <a:gdLst/>
              <a:ahLst/>
              <a:cxnLst/>
              <a:rect l="l" t="t" r="r" b="b"/>
              <a:pathLst>
                <a:path w="11185" h="21319" extrusionOk="0">
                  <a:moveTo>
                    <a:pt x="3995" y="0"/>
                  </a:moveTo>
                  <a:cubicBezTo>
                    <a:pt x="0" y="13444"/>
                    <a:pt x="3287" y="21319"/>
                    <a:pt x="3287" y="21319"/>
                  </a:cubicBezTo>
                  <a:lnTo>
                    <a:pt x="11185" y="21319"/>
                  </a:lnTo>
                  <a:cubicBezTo>
                    <a:pt x="9747" y="9564"/>
                    <a:pt x="3995" y="0"/>
                    <a:pt x="39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114"/>
            <p:cNvSpPr/>
            <p:nvPr/>
          </p:nvSpPr>
          <p:spPr>
            <a:xfrm>
              <a:off x="5446400" y="4005950"/>
              <a:ext cx="183775" cy="212850"/>
            </a:xfrm>
            <a:custGeom>
              <a:avLst/>
              <a:gdLst/>
              <a:ahLst/>
              <a:cxnLst/>
              <a:rect l="l" t="t" r="r" b="b"/>
              <a:pathLst>
                <a:path w="7351" h="8514" extrusionOk="0">
                  <a:moveTo>
                    <a:pt x="1" y="0"/>
                  </a:moveTo>
                  <a:lnTo>
                    <a:pt x="1" y="0"/>
                  </a:lnTo>
                  <a:cubicBezTo>
                    <a:pt x="1576" y="2853"/>
                    <a:pt x="2717" y="5706"/>
                    <a:pt x="2489" y="8514"/>
                  </a:cubicBezTo>
                  <a:lnTo>
                    <a:pt x="7351" y="8514"/>
                  </a:lnTo>
                  <a:cubicBezTo>
                    <a:pt x="5935" y="4999"/>
                    <a:pt x="3356" y="226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114"/>
            <p:cNvSpPr/>
            <p:nvPr/>
          </p:nvSpPr>
          <p:spPr>
            <a:xfrm>
              <a:off x="5655250" y="3810225"/>
              <a:ext cx="142700" cy="408575"/>
            </a:xfrm>
            <a:custGeom>
              <a:avLst/>
              <a:gdLst/>
              <a:ahLst/>
              <a:cxnLst/>
              <a:rect l="l" t="t" r="r" b="b"/>
              <a:pathLst>
                <a:path w="5708" h="16343" extrusionOk="0">
                  <a:moveTo>
                    <a:pt x="5707" y="0"/>
                  </a:moveTo>
                  <a:lnTo>
                    <a:pt x="5707" y="0"/>
                  </a:lnTo>
                  <a:cubicBezTo>
                    <a:pt x="3014" y="3858"/>
                    <a:pt x="1" y="11550"/>
                    <a:pt x="47" y="16343"/>
                  </a:cubicBezTo>
                  <a:lnTo>
                    <a:pt x="4840" y="16343"/>
                  </a:lnTo>
                  <a:lnTo>
                    <a:pt x="57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114"/>
            <p:cNvSpPr/>
            <p:nvPr/>
          </p:nvSpPr>
          <p:spPr>
            <a:xfrm>
              <a:off x="5324875" y="4102900"/>
              <a:ext cx="254525" cy="115900"/>
            </a:xfrm>
            <a:custGeom>
              <a:avLst/>
              <a:gdLst/>
              <a:ahLst/>
              <a:cxnLst/>
              <a:rect l="l" t="t" r="r" b="b"/>
              <a:pathLst>
                <a:path w="10181" h="4636" extrusionOk="0">
                  <a:moveTo>
                    <a:pt x="3293" y="0"/>
                  </a:moveTo>
                  <a:cubicBezTo>
                    <a:pt x="1424" y="0"/>
                    <a:pt x="0" y="619"/>
                    <a:pt x="0" y="619"/>
                  </a:cubicBezTo>
                  <a:cubicBezTo>
                    <a:pt x="4360" y="1121"/>
                    <a:pt x="6574" y="4636"/>
                    <a:pt x="6574" y="4636"/>
                  </a:cubicBezTo>
                  <a:lnTo>
                    <a:pt x="10180" y="4636"/>
                  </a:lnTo>
                  <a:cubicBezTo>
                    <a:pt x="8338" y="865"/>
                    <a:pt x="5504" y="0"/>
                    <a:pt x="32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114"/>
            <p:cNvSpPr/>
            <p:nvPr/>
          </p:nvSpPr>
          <p:spPr>
            <a:xfrm>
              <a:off x="5687225" y="3962000"/>
              <a:ext cx="257950" cy="256800"/>
            </a:xfrm>
            <a:custGeom>
              <a:avLst/>
              <a:gdLst/>
              <a:ahLst/>
              <a:cxnLst/>
              <a:rect l="l" t="t" r="r" b="b"/>
              <a:pathLst>
                <a:path w="10318" h="10272" extrusionOk="0">
                  <a:moveTo>
                    <a:pt x="10317" y="1"/>
                  </a:moveTo>
                  <a:lnTo>
                    <a:pt x="10317" y="1"/>
                  </a:lnTo>
                  <a:cubicBezTo>
                    <a:pt x="2305" y="2717"/>
                    <a:pt x="0" y="10272"/>
                    <a:pt x="0" y="10272"/>
                  </a:cubicBezTo>
                  <a:lnTo>
                    <a:pt x="4679" y="10272"/>
                  </a:lnTo>
                  <a:cubicBezTo>
                    <a:pt x="5569" y="4064"/>
                    <a:pt x="10317" y="1"/>
                    <a:pt x="103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114"/>
            <p:cNvSpPr/>
            <p:nvPr/>
          </p:nvSpPr>
          <p:spPr>
            <a:xfrm>
              <a:off x="5497200" y="4123500"/>
              <a:ext cx="84475" cy="85050"/>
            </a:xfrm>
            <a:custGeom>
              <a:avLst/>
              <a:gdLst/>
              <a:ahLst/>
              <a:cxnLst/>
              <a:rect l="l" t="t" r="r" b="b"/>
              <a:pathLst>
                <a:path w="3379" h="3402" extrusionOk="0">
                  <a:moveTo>
                    <a:pt x="92" y="0"/>
                  </a:moveTo>
                  <a:lnTo>
                    <a:pt x="0" y="183"/>
                  </a:lnTo>
                  <a:cubicBezTo>
                    <a:pt x="23" y="183"/>
                    <a:pt x="2123" y="1233"/>
                    <a:pt x="3196" y="3401"/>
                  </a:cubicBezTo>
                  <a:lnTo>
                    <a:pt x="3378" y="3310"/>
                  </a:lnTo>
                  <a:cubicBezTo>
                    <a:pt x="2260" y="1096"/>
                    <a:pt x="114" y="23"/>
                    <a:pt x="92" y="0"/>
                  </a:cubicBezTo>
                  <a:close/>
                </a:path>
              </a:pathLst>
            </a:custGeom>
            <a:solidFill>
              <a:srgbClr val="1B2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114"/>
            <p:cNvSpPr/>
            <p:nvPr/>
          </p:nvSpPr>
          <p:spPr>
            <a:xfrm>
              <a:off x="5473800" y="4216500"/>
              <a:ext cx="332125" cy="293325"/>
            </a:xfrm>
            <a:custGeom>
              <a:avLst/>
              <a:gdLst/>
              <a:ahLst/>
              <a:cxnLst/>
              <a:rect l="l" t="t" r="r" b="b"/>
              <a:pathLst>
                <a:path w="13285" h="11733" extrusionOk="0">
                  <a:moveTo>
                    <a:pt x="366" y="1"/>
                  </a:moveTo>
                  <a:cubicBezTo>
                    <a:pt x="366" y="1"/>
                    <a:pt x="0" y="9427"/>
                    <a:pt x="3401" y="11733"/>
                  </a:cubicBezTo>
                  <a:lnTo>
                    <a:pt x="10249" y="11733"/>
                  </a:lnTo>
                  <a:cubicBezTo>
                    <a:pt x="13171" y="10614"/>
                    <a:pt x="13285" y="1"/>
                    <a:pt x="132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114"/>
            <p:cNvSpPr/>
            <p:nvPr/>
          </p:nvSpPr>
          <p:spPr>
            <a:xfrm>
              <a:off x="5459525" y="4199375"/>
              <a:ext cx="371525" cy="89050"/>
            </a:xfrm>
            <a:custGeom>
              <a:avLst/>
              <a:gdLst/>
              <a:ahLst/>
              <a:cxnLst/>
              <a:rect l="l" t="t" r="r" b="b"/>
              <a:pathLst>
                <a:path w="14861" h="3562" extrusionOk="0">
                  <a:moveTo>
                    <a:pt x="14860" y="1"/>
                  </a:moveTo>
                  <a:lnTo>
                    <a:pt x="1" y="343"/>
                  </a:lnTo>
                  <a:lnTo>
                    <a:pt x="343" y="3562"/>
                  </a:lnTo>
                  <a:lnTo>
                    <a:pt x="14449" y="3562"/>
                  </a:lnTo>
                  <a:lnTo>
                    <a:pt x="148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114"/>
            <p:cNvSpPr/>
            <p:nvPr/>
          </p:nvSpPr>
          <p:spPr>
            <a:xfrm>
              <a:off x="5482925" y="4285550"/>
              <a:ext cx="323000" cy="5150"/>
            </a:xfrm>
            <a:custGeom>
              <a:avLst/>
              <a:gdLst/>
              <a:ahLst/>
              <a:cxnLst/>
              <a:rect l="l" t="t" r="r" b="b"/>
              <a:pathLst>
                <a:path w="12920" h="206" extrusionOk="0">
                  <a:moveTo>
                    <a:pt x="1" y="0"/>
                  </a:moveTo>
                  <a:lnTo>
                    <a:pt x="1" y="206"/>
                  </a:lnTo>
                  <a:lnTo>
                    <a:pt x="12920" y="206"/>
                  </a:lnTo>
                  <a:lnTo>
                    <a:pt x="12920" y="0"/>
                  </a:lnTo>
                  <a:close/>
                </a:path>
              </a:pathLst>
            </a:custGeom>
            <a:solidFill>
              <a:srgbClr val="1B2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114"/>
            <p:cNvSpPr/>
            <p:nvPr/>
          </p:nvSpPr>
          <p:spPr>
            <a:xfrm>
              <a:off x="5508600" y="4052725"/>
              <a:ext cx="104450" cy="151250"/>
            </a:xfrm>
            <a:custGeom>
              <a:avLst/>
              <a:gdLst/>
              <a:ahLst/>
              <a:cxnLst/>
              <a:rect l="l" t="t" r="r" b="b"/>
              <a:pathLst>
                <a:path w="4178" h="6050" extrusionOk="0">
                  <a:moveTo>
                    <a:pt x="138" y="1"/>
                  </a:moveTo>
                  <a:lnTo>
                    <a:pt x="1" y="161"/>
                  </a:lnTo>
                  <a:cubicBezTo>
                    <a:pt x="46" y="183"/>
                    <a:pt x="3402" y="3014"/>
                    <a:pt x="3995" y="6049"/>
                  </a:cubicBezTo>
                  <a:lnTo>
                    <a:pt x="4178" y="6027"/>
                  </a:lnTo>
                  <a:cubicBezTo>
                    <a:pt x="3584" y="2900"/>
                    <a:pt x="161" y="46"/>
                    <a:pt x="138" y="1"/>
                  </a:cubicBezTo>
                  <a:close/>
                </a:path>
              </a:pathLst>
            </a:custGeom>
            <a:solidFill>
              <a:srgbClr val="1B2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114"/>
            <p:cNvSpPr/>
            <p:nvPr/>
          </p:nvSpPr>
          <p:spPr>
            <a:xfrm>
              <a:off x="5654125" y="4017925"/>
              <a:ext cx="45100" cy="185475"/>
            </a:xfrm>
            <a:custGeom>
              <a:avLst/>
              <a:gdLst/>
              <a:ahLst/>
              <a:cxnLst/>
              <a:rect l="l" t="t" r="r" b="b"/>
              <a:pathLst>
                <a:path w="1804" h="7419" extrusionOk="0">
                  <a:moveTo>
                    <a:pt x="1621" y="0"/>
                  </a:moveTo>
                  <a:cubicBezTo>
                    <a:pt x="1598" y="46"/>
                    <a:pt x="183" y="4041"/>
                    <a:pt x="0" y="7419"/>
                  </a:cubicBezTo>
                  <a:lnTo>
                    <a:pt x="183" y="7419"/>
                  </a:lnTo>
                  <a:cubicBezTo>
                    <a:pt x="365" y="4086"/>
                    <a:pt x="1781" y="115"/>
                    <a:pt x="1803" y="69"/>
                  </a:cubicBezTo>
                  <a:lnTo>
                    <a:pt x="1621" y="0"/>
                  </a:lnTo>
                  <a:close/>
                </a:path>
              </a:pathLst>
            </a:custGeom>
            <a:solidFill>
              <a:srgbClr val="1B2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114"/>
            <p:cNvSpPr/>
            <p:nvPr/>
          </p:nvSpPr>
          <p:spPr>
            <a:xfrm>
              <a:off x="5769950" y="4063575"/>
              <a:ext cx="17150" cy="135825"/>
            </a:xfrm>
            <a:custGeom>
              <a:avLst/>
              <a:gdLst/>
              <a:ahLst/>
              <a:cxnLst/>
              <a:rect l="l" t="t" r="r" b="b"/>
              <a:pathLst>
                <a:path w="686" h="5433" extrusionOk="0">
                  <a:moveTo>
                    <a:pt x="480" y="0"/>
                  </a:moveTo>
                  <a:cubicBezTo>
                    <a:pt x="480" y="23"/>
                    <a:pt x="1" y="3675"/>
                    <a:pt x="1" y="5433"/>
                  </a:cubicBezTo>
                  <a:lnTo>
                    <a:pt x="183" y="5433"/>
                  </a:lnTo>
                  <a:cubicBezTo>
                    <a:pt x="183" y="3698"/>
                    <a:pt x="663" y="46"/>
                    <a:pt x="686" y="23"/>
                  </a:cubicBezTo>
                  <a:lnTo>
                    <a:pt x="480" y="0"/>
                  </a:lnTo>
                  <a:close/>
                </a:path>
              </a:pathLst>
            </a:custGeom>
            <a:solidFill>
              <a:srgbClr val="1B2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114"/>
            <p:cNvSpPr/>
            <p:nvPr/>
          </p:nvSpPr>
          <p:spPr>
            <a:xfrm>
              <a:off x="5339700" y="4507525"/>
              <a:ext cx="3084300" cy="4600"/>
            </a:xfrm>
            <a:custGeom>
              <a:avLst/>
              <a:gdLst/>
              <a:ahLst/>
              <a:cxnLst/>
              <a:rect l="l" t="t" r="r" b="b"/>
              <a:pathLst>
                <a:path w="123372" h="184" extrusionOk="0">
                  <a:moveTo>
                    <a:pt x="0" y="1"/>
                  </a:moveTo>
                  <a:lnTo>
                    <a:pt x="0" y="183"/>
                  </a:lnTo>
                  <a:lnTo>
                    <a:pt x="123371" y="183"/>
                  </a:lnTo>
                  <a:lnTo>
                    <a:pt x="123371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114"/>
            <p:cNvSpPr/>
            <p:nvPr/>
          </p:nvSpPr>
          <p:spPr>
            <a:xfrm>
              <a:off x="7288975" y="4126350"/>
              <a:ext cx="182625" cy="389200"/>
            </a:xfrm>
            <a:custGeom>
              <a:avLst/>
              <a:gdLst/>
              <a:ahLst/>
              <a:cxnLst/>
              <a:rect l="l" t="t" r="r" b="b"/>
              <a:pathLst>
                <a:path w="7305" h="15568" extrusionOk="0">
                  <a:moveTo>
                    <a:pt x="1" y="0"/>
                  </a:moveTo>
                  <a:lnTo>
                    <a:pt x="3493" y="15567"/>
                  </a:lnTo>
                  <a:lnTo>
                    <a:pt x="7305" y="15567"/>
                  </a:lnTo>
                  <a:lnTo>
                    <a:pt x="53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114"/>
            <p:cNvSpPr/>
            <p:nvPr/>
          </p:nvSpPr>
          <p:spPr>
            <a:xfrm>
              <a:off x="6116325" y="4126350"/>
              <a:ext cx="182625" cy="389200"/>
            </a:xfrm>
            <a:custGeom>
              <a:avLst/>
              <a:gdLst/>
              <a:ahLst/>
              <a:cxnLst/>
              <a:rect l="l" t="t" r="r" b="b"/>
              <a:pathLst>
                <a:path w="7305" h="15568" extrusionOk="0">
                  <a:moveTo>
                    <a:pt x="1895" y="0"/>
                  </a:moveTo>
                  <a:lnTo>
                    <a:pt x="1" y="15567"/>
                  </a:lnTo>
                  <a:lnTo>
                    <a:pt x="3813" y="15567"/>
                  </a:lnTo>
                  <a:lnTo>
                    <a:pt x="73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114"/>
            <p:cNvSpPr/>
            <p:nvPr/>
          </p:nvSpPr>
          <p:spPr>
            <a:xfrm>
              <a:off x="5970825" y="3467825"/>
              <a:ext cx="1624600" cy="618025"/>
            </a:xfrm>
            <a:custGeom>
              <a:avLst/>
              <a:gdLst/>
              <a:ahLst/>
              <a:cxnLst/>
              <a:rect l="l" t="t" r="r" b="b"/>
              <a:pathLst>
                <a:path w="64984" h="24721" extrusionOk="0">
                  <a:moveTo>
                    <a:pt x="12874" y="1"/>
                  </a:moveTo>
                  <a:lnTo>
                    <a:pt x="6323" y="3219"/>
                  </a:lnTo>
                  <a:lnTo>
                    <a:pt x="845" y="11094"/>
                  </a:lnTo>
                  <a:lnTo>
                    <a:pt x="0" y="20475"/>
                  </a:lnTo>
                  <a:lnTo>
                    <a:pt x="23967" y="24721"/>
                  </a:lnTo>
                  <a:lnTo>
                    <a:pt x="62382" y="23442"/>
                  </a:lnTo>
                  <a:lnTo>
                    <a:pt x="64984" y="18375"/>
                  </a:lnTo>
                  <a:lnTo>
                    <a:pt x="62952" y="8378"/>
                  </a:lnTo>
                  <a:lnTo>
                    <a:pt x="60259" y="3562"/>
                  </a:lnTo>
                  <a:lnTo>
                    <a:pt x="52042" y="1256"/>
                  </a:lnTo>
                  <a:lnTo>
                    <a:pt x="47431" y="1644"/>
                  </a:lnTo>
                  <a:lnTo>
                    <a:pt x="18306" y="1644"/>
                  </a:lnTo>
                  <a:lnTo>
                    <a:pt x="128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114"/>
            <p:cNvSpPr/>
            <p:nvPr/>
          </p:nvSpPr>
          <p:spPr>
            <a:xfrm>
              <a:off x="6039300" y="3467825"/>
              <a:ext cx="1505350" cy="209450"/>
            </a:xfrm>
            <a:custGeom>
              <a:avLst/>
              <a:gdLst/>
              <a:ahLst/>
              <a:cxnLst/>
              <a:rect l="l" t="t" r="r" b="b"/>
              <a:pathLst>
                <a:path w="60214" h="8378" extrusionOk="0">
                  <a:moveTo>
                    <a:pt x="10135" y="1"/>
                  </a:moveTo>
                  <a:lnTo>
                    <a:pt x="3584" y="3219"/>
                  </a:lnTo>
                  <a:lnTo>
                    <a:pt x="0" y="8378"/>
                  </a:lnTo>
                  <a:lnTo>
                    <a:pt x="60213" y="8378"/>
                  </a:lnTo>
                  <a:lnTo>
                    <a:pt x="57520" y="3562"/>
                  </a:lnTo>
                  <a:lnTo>
                    <a:pt x="49303" y="1256"/>
                  </a:lnTo>
                  <a:lnTo>
                    <a:pt x="44692" y="1644"/>
                  </a:lnTo>
                  <a:lnTo>
                    <a:pt x="15567" y="1644"/>
                  </a:lnTo>
                  <a:lnTo>
                    <a:pt x="10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114"/>
            <p:cNvSpPr/>
            <p:nvPr/>
          </p:nvSpPr>
          <p:spPr>
            <a:xfrm>
              <a:off x="5705475" y="2635850"/>
              <a:ext cx="730425" cy="732150"/>
            </a:xfrm>
            <a:custGeom>
              <a:avLst/>
              <a:gdLst/>
              <a:ahLst/>
              <a:cxnLst/>
              <a:rect l="l" t="t" r="r" b="b"/>
              <a:pathLst>
                <a:path w="29217" h="29286" extrusionOk="0">
                  <a:moveTo>
                    <a:pt x="22575" y="1"/>
                  </a:moveTo>
                  <a:cubicBezTo>
                    <a:pt x="20543" y="69"/>
                    <a:pt x="19288" y="1165"/>
                    <a:pt x="18763" y="3219"/>
                  </a:cubicBezTo>
                  <a:lnTo>
                    <a:pt x="14403" y="20749"/>
                  </a:lnTo>
                  <a:cubicBezTo>
                    <a:pt x="14015" y="22073"/>
                    <a:pt x="13330" y="22872"/>
                    <a:pt x="12098" y="23282"/>
                  </a:cubicBezTo>
                  <a:lnTo>
                    <a:pt x="1" y="27870"/>
                  </a:lnTo>
                  <a:lnTo>
                    <a:pt x="3972" y="29285"/>
                  </a:lnTo>
                  <a:lnTo>
                    <a:pt x="14061" y="29285"/>
                  </a:lnTo>
                  <a:lnTo>
                    <a:pt x="25816" y="18854"/>
                  </a:lnTo>
                  <a:lnTo>
                    <a:pt x="29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114"/>
            <p:cNvSpPr/>
            <p:nvPr/>
          </p:nvSpPr>
          <p:spPr>
            <a:xfrm>
              <a:off x="7152600" y="2635850"/>
              <a:ext cx="729875" cy="732150"/>
            </a:xfrm>
            <a:custGeom>
              <a:avLst/>
              <a:gdLst/>
              <a:ahLst/>
              <a:cxnLst/>
              <a:rect l="l" t="t" r="r" b="b"/>
              <a:pathLst>
                <a:path w="29195" h="29286" extrusionOk="0">
                  <a:moveTo>
                    <a:pt x="0" y="1"/>
                  </a:moveTo>
                  <a:lnTo>
                    <a:pt x="3401" y="18854"/>
                  </a:lnTo>
                  <a:lnTo>
                    <a:pt x="15134" y="29285"/>
                  </a:lnTo>
                  <a:lnTo>
                    <a:pt x="25222" y="29285"/>
                  </a:lnTo>
                  <a:lnTo>
                    <a:pt x="29194" y="27870"/>
                  </a:lnTo>
                  <a:lnTo>
                    <a:pt x="17119" y="23282"/>
                  </a:lnTo>
                  <a:cubicBezTo>
                    <a:pt x="15887" y="22872"/>
                    <a:pt x="15179" y="22073"/>
                    <a:pt x="14814" y="20749"/>
                  </a:cubicBezTo>
                  <a:lnTo>
                    <a:pt x="10432" y="3219"/>
                  </a:lnTo>
                  <a:cubicBezTo>
                    <a:pt x="9929" y="1165"/>
                    <a:pt x="8674" y="69"/>
                    <a:pt x="6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114"/>
            <p:cNvSpPr/>
            <p:nvPr/>
          </p:nvSpPr>
          <p:spPr>
            <a:xfrm>
              <a:off x="5804775" y="3228600"/>
              <a:ext cx="664950" cy="732850"/>
            </a:xfrm>
            <a:custGeom>
              <a:avLst/>
              <a:gdLst/>
              <a:ahLst/>
              <a:cxnLst/>
              <a:rect l="l" t="t" r="r" b="b"/>
              <a:pathLst>
                <a:path w="26598" h="29314" extrusionOk="0">
                  <a:moveTo>
                    <a:pt x="15683" y="0"/>
                  </a:moveTo>
                  <a:cubicBezTo>
                    <a:pt x="15455" y="0"/>
                    <a:pt x="15226" y="10"/>
                    <a:pt x="14996" y="29"/>
                  </a:cubicBezTo>
                  <a:lnTo>
                    <a:pt x="3127" y="4206"/>
                  </a:lnTo>
                  <a:lnTo>
                    <a:pt x="0" y="13336"/>
                  </a:lnTo>
                  <a:lnTo>
                    <a:pt x="2123" y="20412"/>
                  </a:lnTo>
                  <a:lnTo>
                    <a:pt x="7373" y="27396"/>
                  </a:lnTo>
                  <a:lnTo>
                    <a:pt x="12645" y="29314"/>
                  </a:lnTo>
                  <a:lnTo>
                    <a:pt x="13558" y="28446"/>
                  </a:lnTo>
                  <a:lnTo>
                    <a:pt x="13558" y="18517"/>
                  </a:lnTo>
                  <a:cubicBezTo>
                    <a:pt x="13581" y="17102"/>
                    <a:pt x="14152" y="15847"/>
                    <a:pt x="15430" y="15185"/>
                  </a:cubicBezTo>
                  <a:lnTo>
                    <a:pt x="24948" y="13770"/>
                  </a:lnTo>
                  <a:cubicBezTo>
                    <a:pt x="26597" y="6535"/>
                    <a:pt x="21659" y="0"/>
                    <a:pt x="156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114"/>
            <p:cNvSpPr/>
            <p:nvPr/>
          </p:nvSpPr>
          <p:spPr>
            <a:xfrm>
              <a:off x="7115375" y="3228600"/>
              <a:ext cx="626150" cy="799625"/>
            </a:xfrm>
            <a:custGeom>
              <a:avLst/>
              <a:gdLst/>
              <a:ahLst/>
              <a:cxnLst/>
              <a:rect l="l" t="t" r="r" b="b"/>
              <a:pathLst>
                <a:path w="25046" h="31985" extrusionOk="0">
                  <a:moveTo>
                    <a:pt x="10935" y="0"/>
                  </a:moveTo>
                  <a:cubicBezTo>
                    <a:pt x="4939" y="0"/>
                    <a:pt x="0" y="6535"/>
                    <a:pt x="1649" y="13770"/>
                  </a:cubicBezTo>
                  <a:lnTo>
                    <a:pt x="11167" y="15185"/>
                  </a:lnTo>
                  <a:cubicBezTo>
                    <a:pt x="12446" y="15847"/>
                    <a:pt x="13016" y="17102"/>
                    <a:pt x="13039" y="18517"/>
                  </a:cubicBezTo>
                  <a:lnTo>
                    <a:pt x="13039" y="28446"/>
                  </a:lnTo>
                  <a:lnTo>
                    <a:pt x="14431" y="31984"/>
                  </a:lnTo>
                  <a:lnTo>
                    <a:pt x="19910" y="31984"/>
                  </a:lnTo>
                  <a:cubicBezTo>
                    <a:pt x="19910" y="31984"/>
                    <a:pt x="21370" y="26210"/>
                    <a:pt x="21370" y="25958"/>
                  </a:cubicBezTo>
                  <a:cubicBezTo>
                    <a:pt x="21370" y="25685"/>
                    <a:pt x="23470" y="16988"/>
                    <a:pt x="23470" y="16988"/>
                  </a:cubicBezTo>
                  <a:lnTo>
                    <a:pt x="25045" y="8931"/>
                  </a:lnTo>
                  <a:lnTo>
                    <a:pt x="23470" y="4206"/>
                  </a:lnTo>
                  <a:lnTo>
                    <a:pt x="11624" y="29"/>
                  </a:lnTo>
                  <a:cubicBezTo>
                    <a:pt x="11393" y="10"/>
                    <a:pt x="11163" y="0"/>
                    <a:pt x="109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114"/>
            <p:cNvSpPr/>
            <p:nvPr/>
          </p:nvSpPr>
          <p:spPr>
            <a:xfrm>
              <a:off x="6183100" y="2635850"/>
              <a:ext cx="1221750" cy="937000"/>
            </a:xfrm>
            <a:custGeom>
              <a:avLst/>
              <a:gdLst/>
              <a:ahLst/>
              <a:cxnLst/>
              <a:rect l="l" t="t" r="r" b="b"/>
              <a:pathLst>
                <a:path w="48870" h="37480" extrusionOk="0">
                  <a:moveTo>
                    <a:pt x="9884" y="1"/>
                  </a:moveTo>
                  <a:cubicBezTo>
                    <a:pt x="7419" y="1"/>
                    <a:pt x="5866" y="1233"/>
                    <a:pt x="5204" y="3447"/>
                  </a:cubicBezTo>
                  <a:lnTo>
                    <a:pt x="0" y="25474"/>
                  </a:lnTo>
                  <a:lnTo>
                    <a:pt x="9815" y="37480"/>
                  </a:lnTo>
                  <a:lnTo>
                    <a:pt x="38940" y="37480"/>
                  </a:lnTo>
                  <a:lnTo>
                    <a:pt x="48869" y="25474"/>
                  </a:lnTo>
                  <a:lnTo>
                    <a:pt x="43665" y="3447"/>
                  </a:lnTo>
                  <a:cubicBezTo>
                    <a:pt x="43003" y="1233"/>
                    <a:pt x="41428" y="1"/>
                    <a:pt x="38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114"/>
            <p:cNvSpPr/>
            <p:nvPr/>
          </p:nvSpPr>
          <p:spPr>
            <a:xfrm>
              <a:off x="5682650" y="3329750"/>
              <a:ext cx="2222650" cy="857100"/>
            </a:xfrm>
            <a:custGeom>
              <a:avLst/>
              <a:gdLst/>
              <a:ahLst/>
              <a:cxnLst/>
              <a:rect l="l" t="t" r="r" b="b"/>
              <a:pathLst>
                <a:path w="88906" h="34284" extrusionOk="0">
                  <a:moveTo>
                    <a:pt x="1553" y="0"/>
                  </a:moveTo>
                  <a:cubicBezTo>
                    <a:pt x="457" y="0"/>
                    <a:pt x="0" y="822"/>
                    <a:pt x="297" y="1735"/>
                  </a:cubicBezTo>
                  <a:lnTo>
                    <a:pt x="8880" y="31362"/>
                  </a:lnTo>
                  <a:cubicBezTo>
                    <a:pt x="9496" y="32891"/>
                    <a:pt x="11185" y="34284"/>
                    <a:pt x="13513" y="34284"/>
                  </a:cubicBezTo>
                  <a:lnTo>
                    <a:pt x="75370" y="34284"/>
                  </a:lnTo>
                  <a:cubicBezTo>
                    <a:pt x="77721" y="34284"/>
                    <a:pt x="79387" y="32891"/>
                    <a:pt x="80026" y="31362"/>
                  </a:cubicBezTo>
                  <a:lnTo>
                    <a:pt x="88586" y="1735"/>
                  </a:lnTo>
                  <a:cubicBezTo>
                    <a:pt x="88905" y="822"/>
                    <a:pt x="88449" y="0"/>
                    <a:pt x="87353" y="0"/>
                  </a:cubicBezTo>
                  <a:lnTo>
                    <a:pt x="82126" y="0"/>
                  </a:lnTo>
                  <a:cubicBezTo>
                    <a:pt x="81099" y="0"/>
                    <a:pt x="80414" y="46"/>
                    <a:pt x="79912" y="1393"/>
                  </a:cubicBezTo>
                  <a:lnTo>
                    <a:pt x="72973" y="22415"/>
                  </a:lnTo>
                  <a:cubicBezTo>
                    <a:pt x="72151" y="23853"/>
                    <a:pt x="71033" y="24651"/>
                    <a:pt x="68910" y="24697"/>
                  </a:cubicBezTo>
                  <a:lnTo>
                    <a:pt x="19995" y="24697"/>
                  </a:lnTo>
                  <a:cubicBezTo>
                    <a:pt x="17873" y="24651"/>
                    <a:pt x="16754" y="23853"/>
                    <a:pt x="15933" y="22415"/>
                  </a:cubicBezTo>
                  <a:lnTo>
                    <a:pt x="8994" y="1393"/>
                  </a:lnTo>
                  <a:cubicBezTo>
                    <a:pt x="8469" y="46"/>
                    <a:pt x="7807" y="0"/>
                    <a:pt x="67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114"/>
            <p:cNvSpPr/>
            <p:nvPr/>
          </p:nvSpPr>
          <p:spPr>
            <a:xfrm>
              <a:off x="5882375" y="3249275"/>
              <a:ext cx="222575" cy="86775"/>
            </a:xfrm>
            <a:custGeom>
              <a:avLst/>
              <a:gdLst/>
              <a:ahLst/>
              <a:cxnLst/>
              <a:rect l="l" t="t" r="r" b="b"/>
              <a:pathLst>
                <a:path w="8903" h="3471" extrusionOk="0">
                  <a:moveTo>
                    <a:pt x="8834" y="1"/>
                  </a:moveTo>
                  <a:lnTo>
                    <a:pt x="0" y="3288"/>
                  </a:lnTo>
                  <a:lnTo>
                    <a:pt x="69" y="3470"/>
                  </a:lnTo>
                  <a:lnTo>
                    <a:pt x="8902" y="183"/>
                  </a:lnTo>
                  <a:lnTo>
                    <a:pt x="8834" y="1"/>
                  </a:lnTo>
                  <a:close/>
                </a:path>
              </a:pathLst>
            </a:custGeom>
            <a:solidFill>
              <a:srgbClr val="1B2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114"/>
            <p:cNvSpPr/>
            <p:nvPr/>
          </p:nvSpPr>
          <p:spPr>
            <a:xfrm>
              <a:off x="7475000" y="3249275"/>
              <a:ext cx="223150" cy="86775"/>
            </a:xfrm>
            <a:custGeom>
              <a:avLst/>
              <a:gdLst/>
              <a:ahLst/>
              <a:cxnLst/>
              <a:rect l="l" t="t" r="r" b="b"/>
              <a:pathLst>
                <a:path w="8926" h="3471" extrusionOk="0">
                  <a:moveTo>
                    <a:pt x="69" y="1"/>
                  </a:moveTo>
                  <a:lnTo>
                    <a:pt x="1" y="183"/>
                  </a:lnTo>
                  <a:lnTo>
                    <a:pt x="8857" y="3470"/>
                  </a:lnTo>
                  <a:lnTo>
                    <a:pt x="8925" y="328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B2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114"/>
            <p:cNvSpPr/>
            <p:nvPr/>
          </p:nvSpPr>
          <p:spPr>
            <a:xfrm>
              <a:off x="6156275" y="4184550"/>
              <a:ext cx="129000" cy="4600"/>
            </a:xfrm>
            <a:custGeom>
              <a:avLst/>
              <a:gdLst/>
              <a:ahLst/>
              <a:cxnLst/>
              <a:rect l="l" t="t" r="r" b="b"/>
              <a:pathLst>
                <a:path w="5160" h="184" extrusionOk="0">
                  <a:moveTo>
                    <a:pt x="1" y="0"/>
                  </a:moveTo>
                  <a:lnTo>
                    <a:pt x="1" y="183"/>
                  </a:lnTo>
                  <a:lnTo>
                    <a:pt x="5159" y="183"/>
                  </a:lnTo>
                  <a:lnTo>
                    <a:pt x="5159" y="0"/>
                  </a:lnTo>
                  <a:close/>
                </a:path>
              </a:pathLst>
            </a:custGeom>
            <a:solidFill>
              <a:srgbClr val="607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114"/>
            <p:cNvSpPr/>
            <p:nvPr/>
          </p:nvSpPr>
          <p:spPr>
            <a:xfrm>
              <a:off x="7302675" y="4184550"/>
              <a:ext cx="128425" cy="4600"/>
            </a:xfrm>
            <a:custGeom>
              <a:avLst/>
              <a:gdLst/>
              <a:ahLst/>
              <a:cxnLst/>
              <a:rect l="l" t="t" r="r" b="b"/>
              <a:pathLst>
                <a:path w="5137" h="184" extrusionOk="0">
                  <a:moveTo>
                    <a:pt x="1" y="0"/>
                  </a:moveTo>
                  <a:lnTo>
                    <a:pt x="1" y="183"/>
                  </a:lnTo>
                  <a:lnTo>
                    <a:pt x="5136" y="183"/>
                  </a:lnTo>
                  <a:lnTo>
                    <a:pt x="5136" y="0"/>
                  </a:lnTo>
                  <a:close/>
                </a:path>
              </a:pathLst>
            </a:custGeom>
            <a:solidFill>
              <a:srgbClr val="607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114"/>
            <p:cNvSpPr/>
            <p:nvPr/>
          </p:nvSpPr>
          <p:spPr>
            <a:xfrm>
              <a:off x="6704075" y="2288900"/>
              <a:ext cx="277350" cy="390925"/>
            </a:xfrm>
            <a:custGeom>
              <a:avLst/>
              <a:gdLst/>
              <a:ahLst/>
              <a:cxnLst/>
              <a:rect l="l" t="t" r="r" b="b"/>
              <a:pathLst>
                <a:path w="11094" h="15637" extrusionOk="0">
                  <a:moveTo>
                    <a:pt x="1" y="1"/>
                  </a:moveTo>
                  <a:lnTo>
                    <a:pt x="1" y="15636"/>
                  </a:lnTo>
                  <a:lnTo>
                    <a:pt x="11094" y="15636"/>
                  </a:lnTo>
                  <a:lnTo>
                    <a:pt x="11094" y="1"/>
                  </a:lnTo>
                  <a:close/>
                </a:path>
              </a:pathLst>
            </a:custGeom>
            <a:solidFill>
              <a:srgbClr val="EF9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114"/>
            <p:cNvSpPr/>
            <p:nvPr/>
          </p:nvSpPr>
          <p:spPr>
            <a:xfrm>
              <a:off x="6634475" y="1920275"/>
              <a:ext cx="414875" cy="509600"/>
            </a:xfrm>
            <a:custGeom>
              <a:avLst/>
              <a:gdLst/>
              <a:ahLst/>
              <a:cxnLst/>
              <a:rect l="l" t="t" r="r" b="b"/>
              <a:pathLst>
                <a:path w="16595" h="20384" extrusionOk="0">
                  <a:moveTo>
                    <a:pt x="8103" y="1"/>
                  </a:moveTo>
                  <a:cubicBezTo>
                    <a:pt x="3652" y="1"/>
                    <a:pt x="0" y="3721"/>
                    <a:pt x="0" y="8241"/>
                  </a:cubicBezTo>
                  <a:lnTo>
                    <a:pt x="0" y="12988"/>
                  </a:lnTo>
                  <a:cubicBezTo>
                    <a:pt x="0" y="17531"/>
                    <a:pt x="3652" y="20361"/>
                    <a:pt x="8103" y="20361"/>
                  </a:cubicBezTo>
                  <a:lnTo>
                    <a:pt x="8514" y="20384"/>
                  </a:lnTo>
                  <a:cubicBezTo>
                    <a:pt x="12965" y="20384"/>
                    <a:pt x="16594" y="17531"/>
                    <a:pt x="16594" y="12988"/>
                  </a:cubicBezTo>
                  <a:lnTo>
                    <a:pt x="16594" y="8241"/>
                  </a:lnTo>
                  <a:cubicBezTo>
                    <a:pt x="16594" y="3721"/>
                    <a:pt x="12965" y="1"/>
                    <a:pt x="85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114"/>
            <p:cNvSpPr/>
            <p:nvPr/>
          </p:nvSpPr>
          <p:spPr>
            <a:xfrm>
              <a:off x="6653300" y="2082900"/>
              <a:ext cx="378925" cy="377800"/>
            </a:xfrm>
            <a:custGeom>
              <a:avLst/>
              <a:gdLst/>
              <a:ahLst/>
              <a:cxnLst/>
              <a:rect l="l" t="t" r="r" b="b"/>
              <a:pathLst>
                <a:path w="15157" h="15112" extrusionOk="0">
                  <a:moveTo>
                    <a:pt x="0" y="1"/>
                  </a:moveTo>
                  <a:lnTo>
                    <a:pt x="0" y="7237"/>
                  </a:lnTo>
                  <a:cubicBezTo>
                    <a:pt x="0" y="11573"/>
                    <a:pt x="3401" y="15111"/>
                    <a:pt x="7578" y="15111"/>
                  </a:cubicBezTo>
                  <a:cubicBezTo>
                    <a:pt x="11733" y="15111"/>
                    <a:pt x="15156" y="11573"/>
                    <a:pt x="15156" y="7237"/>
                  </a:cubicBezTo>
                  <a:lnTo>
                    <a:pt x="15156" y="526"/>
                  </a:lnTo>
                  <a:cubicBezTo>
                    <a:pt x="15156" y="343"/>
                    <a:pt x="15134" y="161"/>
                    <a:pt x="15134" y="1"/>
                  </a:cubicBezTo>
                  <a:close/>
                </a:path>
              </a:pathLst>
            </a:custGeom>
            <a:solidFill>
              <a:srgbClr val="EF9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114"/>
            <p:cNvSpPr/>
            <p:nvPr/>
          </p:nvSpPr>
          <p:spPr>
            <a:xfrm>
              <a:off x="6719500" y="2408175"/>
              <a:ext cx="251675" cy="55375"/>
            </a:xfrm>
            <a:custGeom>
              <a:avLst/>
              <a:gdLst/>
              <a:ahLst/>
              <a:cxnLst/>
              <a:rect l="l" t="t" r="r" b="b"/>
              <a:pathLst>
                <a:path w="10067" h="2215" extrusionOk="0">
                  <a:moveTo>
                    <a:pt x="9929" y="0"/>
                  </a:moveTo>
                  <a:cubicBezTo>
                    <a:pt x="8537" y="1301"/>
                    <a:pt x="6779" y="2009"/>
                    <a:pt x="4930" y="2009"/>
                  </a:cubicBezTo>
                  <a:cubicBezTo>
                    <a:pt x="3173" y="2009"/>
                    <a:pt x="1461" y="1370"/>
                    <a:pt x="114" y="183"/>
                  </a:cubicBezTo>
                  <a:lnTo>
                    <a:pt x="0" y="343"/>
                  </a:lnTo>
                  <a:cubicBezTo>
                    <a:pt x="1370" y="1530"/>
                    <a:pt x="3127" y="2214"/>
                    <a:pt x="4930" y="2214"/>
                  </a:cubicBezTo>
                  <a:cubicBezTo>
                    <a:pt x="6825" y="2214"/>
                    <a:pt x="8651" y="1484"/>
                    <a:pt x="10066" y="137"/>
                  </a:cubicBezTo>
                  <a:lnTo>
                    <a:pt x="99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114"/>
            <p:cNvSpPr/>
            <p:nvPr/>
          </p:nvSpPr>
          <p:spPr>
            <a:xfrm>
              <a:off x="6531975" y="2167375"/>
              <a:ext cx="182975" cy="147550"/>
            </a:xfrm>
            <a:custGeom>
              <a:avLst/>
              <a:gdLst/>
              <a:ahLst/>
              <a:cxnLst/>
              <a:rect l="l" t="t" r="r" b="b"/>
              <a:pathLst>
                <a:path w="7319" h="5902" extrusionOk="0">
                  <a:moveTo>
                    <a:pt x="3438" y="0"/>
                  </a:moveTo>
                  <a:cubicBezTo>
                    <a:pt x="0" y="149"/>
                    <a:pt x="2127" y="5901"/>
                    <a:pt x="4369" y="5901"/>
                  </a:cubicBezTo>
                  <a:cubicBezTo>
                    <a:pt x="4538" y="5901"/>
                    <a:pt x="4708" y="5868"/>
                    <a:pt x="4876" y="5798"/>
                  </a:cubicBezTo>
                  <a:cubicBezTo>
                    <a:pt x="6246" y="5798"/>
                    <a:pt x="7318" y="4702"/>
                    <a:pt x="7318" y="3355"/>
                  </a:cubicBezTo>
                  <a:cubicBezTo>
                    <a:pt x="7318" y="1986"/>
                    <a:pt x="4785" y="0"/>
                    <a:pt x="3438" y="0"/>
                  </a:cubicBezTo>
                  <a:close/>
                </a:path>
              </a:pathLst>
            </a:custGeom>
            <a:solidFill>
              <a:srgbClr val="EF9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114"/>
            <p:cNvSpPr/>
            <p:nvPr/>
          </p:nvSpPr>
          <p:spPr>
            <a:xfrm>
              <a:off x="6594525" y="2191400"/>
              <a:ext cx="49100" cy="87275"/>
            </a:xfrm>
            <a:custGeom>
              <a:avLst/>
              <a:gdLst/>
              <a:ahLst/>
              <a:cxnLst/>
              <a:rect l="l" t="t" r="r" b="b"/>
              <a:pathLst>
                <a:path w="1964" h="3491" extrusionOk="0">
                  <a:moveTo>
                    <a:pt x="968" y="1"/>
                  </a:moveTo>
                  <a:cubicBezTo>
                    <a:pt x="801" y="1"/>
                    <a:pt x="642" y="37"/>
                    <a:pt x="502" y="112"/>
                  </a:cubicBezTo>
                  <a:cubicBezTo>
                    <a:pt x="206" y="249"/>
                    <a:pt x="23" y="546"/>
                    <a:pt x="23" y="888"/>
                  </a:cubicBezTo>
                  <a:cubicBezTo>
                    <a:pt x="0" y="1527"/>
                    <a:pt x="411" y="3376"/>
                    <a:pt x="1963" y="3490"/>
                  </a:cubicBezTo>
                  <a:lnTo>
                    <a:pt x="1963" y="3285"/>
                  </a:lnTo>
                  <a:cubicBezTo>
                    <a:pt x="571" y="3193"/>
                    <a:pt x="183" y="1504"/>
                    <a:pt x="206" y="888"/>
                  </a:cubicBezTo>
                  <a:cubicBezTo>
                    <a:pt x="229" y="614"/>
                    <a:pt x="366" y="386"/>
                    <a:pt x="594" y="272"/>
                  </a:cubicBezTo>
                  <a:cubicBezTo>
                    <a:pt x="703" y="208"/>
                    <a:pt x="830" y="177"/>
                    <a:pt x="966" y="177"/>
                  </a:cubicBezTo>
                  <a:cubicBezTo>
                    <a:pt x="1173" y="177"/>
                    <a:pt x="1401" y="248"/>
                    <a:pt x="1621" y="386"/>
                  </a:cubicBezTo>
                  <a:lnTo>
                    <a:pt x="1712" y="226"/>
                  </a:lnTo>
                  <a:cubicBezTo>
                    <a:pt x="1469" y="77"/>
                    <a:pt x="1210" y="1"/>
                    <a:pt x="9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114"/>
            <p:cNvSpPr/>
            <p:nvPr/>
          </p:nvSpPr>
          <p:spPr>
            <a:xfrm>
              <a:off x="6607075" y="2244175"/>
              <a:ext cx="35975" cy="11675"/>
            </a:xfrm>
            <a:custGeom>
              <a:avLst/>
              <a:gdLst/>
              <a:ahLst/>
              <a:cxnLst/>
              <a:rect l="l" t="t" r="r" b="b"/>
              <a:pathLst>
                <a:path w="1439" h="467" extrusionOk="0">
                  <a:moveTo>
                    <a:pt x="829" y="1"/>
                  </a:moveTo>
                  <a:cubicBezTo>
                    <a:pt x="338" y="1"/>
                    <a:pt x="17" y="329"/>
                    <a:pt x="0" y="329"/>
                  </a:cubicBezTo>
                  <a:lnTo>
                    <a:pt x="137" y="466"/>
                  </a:lnTo>
                  <a:cubicBezTo>
                    <a:pt x="154" y="466"/>
                    <a:pt x="416" y="196"/>
                    <a:pt x="834" y="196"/>
                  </a:cubicBezTo>
                  <a:cubicBezTo>
                    <a:pt x="986" y="196"/>
                    <a:pt x="1158" y="232"/>
                    <a:pt x="1347" y="329"/>
                  </a:cubicBezTo>
                  <a:lnTo>
                    <a:pt x="1438" y="169"/>
                  </a:lnTo>
                  <a:cubicBezTo>
                    <a:pt x="1216" y="46"/>
                    <a:pt x="1011" y="1"/>
                    <a:pt x="8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114"/>
            <p:cNvSpPr/>
            <p:nvPr/>
          </p:nvSpPr>
          <p:spPr>
            <a:xfrm>
              <a:off x="6969425" y="2167375"/>
              <a:ext cx="182975" cy="147550"/>
            </a:xfrm>
            <a:custGeom>
              <a:avLst/>
              <a:gdLst/>
              <a:ahLst/>
              <a:cxnLst/>
              <a:rect l="l" t="t" r="r" b="b"/>
              <a:pathLst>
                <a:path w="7319" h="5902" extrusionOk="0">
                  <a:moveTo>
                    <a:pt x="3881" y="0"/>
                  </a:moveTo>
                  <a:cubicBezTo>
                    <a:pt x="2534" y="0"/>
                    <a:pt x="1" y="1986"/>
                    <a:pt x="1" y="3355"/>
                  </a:cubicBezTo>
                  <a:cubicBezTo>
                    <a:pt x="1" y="4702"/>
                    <a:pt x="1073" y="5798"/>
                    <a:pt x="2420" y="5798"/>
                  </a:cubicBezTo>
                  <a:cubicBezTo>
                    <a:pt x="2590" y="5868"/>
                    <a:pt x="2761" y="5901"/>
                    <a:pt x="2932" y="5901"/>
                  </a:cubicBezTo>
                  <a:cubicBezTo>
                    <a:pt x="5192" y="5901"/>
                    <a:pt x="7319" y="149"/>
                    <a:pt x="3881" y="0"/>
                  </a:cubicBezTo>
                  <a:close/>
                </a:path>
              </a:pathLst>
            </a:custGeom>
            <a:solidFill>
              <a:srgbClr val="EF9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114"/>
            <p:cNvSpPr/>
            <p:nvPr/>
          </p:nvSpPr>
          <p:spPr>
            <a:xfrm>
              <a:off x="7040175" y="2191400"/>
              <a:ext cx="49675" cy="87275"/>
            </a:xfrm>
            <a:custGeom>
              <a:avLst/>
              <a:gdLst/>
              <a:ahLst/>
              <a:cxnLst/>
              <a:rect l="l" t="t" r="r" b="b"/>
              <a:pathLst>
                <a:path w="1987" h="3491" extrusionOk="0">
                  <a:moveTo>
                    <a:pt x="1001" y="1"/>
                  </a:moveTo>
                  <a:cubicBezTo>
                    <a:pt x="754" y="1"/>
                    <a:pt x="495" y="77"/>
                    <a:pt x="252" y="226"/>
                  </a:cubicBezTo>
                  <a:lnTo>
                    <a:pt x="366" y="386"/>
                  </a:lnTo>
                  <a:cubicBezTo>
                    <a:pt x="572" y="248"/>
                    <a:pt x="795" y="177"/>
                    <a:pt x="1005" y="177"/>
                  </a:cubicBezTo>
                  <a:cubicBezTo>
                    <a:pt x="1143" y="177"/>
                    <a:pt x="1275" y="208"/>
                    <a:pt x="1393" y="272"/>
                  </a:cubicBezTo>
                  <a:cubicBezTo>
                    <a:pt x="1621" y="386"/>
                    <a:pt x="1758" y="614"/>
                    <a:pt x="1781" y="888"/>
                  </a:cubicBezTo>
                  <a:cubicBezTo>
                    <a:pt x="1781" y="1504"/>
                    <a:pt x="1416" y="3193"/>
                    <a:pt x="1" y="3285"/>
                  </a:cubicBezTo>
                  <a:lnTo>
                    <a:pt x="24" y="3490"/>
                  </a:lnTo>
                  <a:cubicBezTo>
                    <a:pt x="1553" y="3376"/>
                    <a:pt x="1987" y="1527"/>
                    <a:pt x="1964" y="888"/>
                  </a:cubicBezTo>
                  <a:cubicBezTo>
                    <a:pt x="1941" y="546"/>
                    <a:pt x="1781" y="249"/>
                    <a:pt x="1485" y="112"/>
                  </a:cubicBezTo>
                  <a:cubicBezTo>
                    <a:pt x="1335" y="37"/>
                    <a:pt x="1171" y="1"/>
                    <a:pt x="10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114"/>
            <p:cNvSpPr/>
            <p:nvPr/>
          </p:nvSpPr>
          <p:spPr>
            <a:xfrm>
              <a:off x="7041325" y="2244175"/>
              <a:ext cx="35400" cy="11675"/>
            </a:xfrm>
            <a:custGeom>
              <a:avLst/>
              <a:gdLst/>
              <a:ahLst/>
              <a:cxnLst/>
              <a:rect l="l" t="t" r="r" b="b"/>
              <a:pathLst>
                <a:path w="1416" h="467" extrusionOk="0">
                  <a:moveTo>
                    <a:pt x="610" y="1"/>
                  </a:moveTo>
                  <a:cubicBezTo>
                    <a:pt x="428" y="1"/>
                    <a:pt x="223" y="46"/>
                    <a:pt x="1" y="169"/>
                  </a:cubicBezTo>
                  <a:lnTo>
                    <a:pt x="92" y="329"/>
                  </a:lnTo>
                  <a:cubicBezTo>
                    <a:pt x="280" y="229"/>
                    <a:pt x="452" y="192"/>
                    <a:pt x="603" y="192"/>
                  </a:cubicBezTo>
                  <a:cubicBezTo>
                    <a:pt x="1005" y="192"/>
                    <a:pt x="1262" y="449"/>
                    <a:pt x="1279" y="466"/>
                  </a:cubicBezTo>
                  <a:lnTo>
                    <a:pt x="1416" y="329"/>
                  </a:lnTo>
                  <a:cubicBezTo>
                    <a:pt x="1416" y="329"/>
                    <a:pt x="1100" y="1"/>
                    <a:pt x="6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114"/>
            <p:cNvSpPr/>
            <p:nvPr/>
          </p:nvSpPr>
          <p:spPr>
            <a:xfrm>
              <a:off x="6652725" y="2060650"/>
              <a:ext cx="30850" cy="184350"/>
            </a:xfrm>
            <a:custGeom>
              <a:avLst/>
              <a:gdLst/>
              <a:ahLst/>
              <a:cxnLst/>
              <a:rect l="l" t="t" r="r" b="b"/>
              <a:pathLst>
                <a:path w="1234" h="7374" extrusionOk="0">
                  <a:moveTo>
                    <a:pt x="1073" y="1"/>
                  </a:moveTo>
                  <a:lnTo>
                    <a:pt x="1" y="663"/>
                  </a:lnTo>
                  <a:lnTo>
                    <a:pt x="1" y="2443"/>
                  </a:lnTo>
                  <a:lnTo>
                    <a:pt x="23" y="7373"/>
                  </a:lnTo>
                  <a:cubicBezTo>
                    <a:pt x="23" y="7373"/>
                    <a:pt x="1096" y="6574"/>
                    <a:pt x="1165" y="4634"/>
                  </a:cubicBezTo>
                  <a:cubicBezTo>
                    <a:pt x="1233" y="2694"/>
                    <a:pt x="1073" y="1"/>
                    <a:pt x="1073" y="1"/>
                  </a:cubicBezTo>
                  <a:close/>
                </a:path>
              </a:pathLst>
            </a:custGeom>
            <a:solidFill>
              <a:srgbClr val="1B2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114"/>
            <p:cNvSpPr/>
            <p:nvPr/>
          </p:nvSpPr>
          <p:spPr>
            <a:xfrm>
              <a:off x="7001375" y="2064075"/>
              <a:ext cx="31425" cy="181500"/>
            </a:xfrm>
            <a:custGeom>
              <a:avLst/>
              <a:gdLst/>
              <a:ahLst/>
              <a:cxnLst/>
              <a:rect l="l" t="t" r="r" b="b"/>
              <a:pathLst>
                <a:path w="1257" h="7260" extrusionOk="0">
                  <a:moveTo>
                    <a:pt x="161" y="1"/>
                  </a:moveTo>
                  <a:cubicBezTo>
                    <a:pt x="161" y="1"/>
                    <a:pt x="1" y="2648"/>
                    <a:pt x="69" y="4566"/>
                  </a:cubicBezTo>
                  <a:cubicBezTo>
                    <a:pt x="138" y="6483"/>
                    <a:pt x="1233" y="7259"/>
                    <a:pt x="1233" y="7259"/>
                  </a:cubicBezTo>
                  <a:lnTo>
                    <a:pt x="1256" y="2397"/>
                  </a:lnTo>
                  <a:lnTo>
                    <a:pt x="1256" y="640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1B2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114"/>
            <p:cNvSpPr/>
            <p:nvPr/>
          </p:nvSpPr>
          <p:spPr>
            <a:xfrm>
              <a:off x="6839900" y="2385925"/>
              <a:ext cx="4575" cy="23425"/>
            </a:xfrm>
            <a:custGeom>
              <a:avLst/>
              <a:gdLst/>
              <a:ahLst/>
              <a:cxnLst/>
              <a:rect l="l" t="t" r="r" b="b"/>
              <a:pathLst>
                <a:path w="183" h="937" extrusionOk="0">
                  <a:moveTo>
                    <a:pt x="0" y="0"/>
                  </a:moveTo>
                  <a:lnTo>
                    <a:pt x="0" y="936"/>
                  </a:lnTo>
                  <a:lnTo>
                    <a:pt x="183" y="93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114"/>
            <p:cNvSpPr/>
            <p:nvPr/>
          </p:nvSpPr>
          <p:spPr>
            <a:xfrm>
              <a:off x="6674975" y="2078925"/>
              <a:ext cx="335550" cy="48800"/>
            </a:xfrm>
            <a:custGeom>
              <a:avLst/>
              <a:gdLst/>
              <a:ahLst/>
              <a:cxnLst/>
              <a:rect l="l" t="t" r="r" b="b"/>
              <a:pathLst>
                <a:path w="13422" h="1952" extrusionOk="0">
                  <a:moveTo>
                    <a:pt x="1" y="0"/>
                  </a:moveTo>
                  <a:cubicBezTo>
                    <a:pt x="1" y="0"/>
                    <a:pt x="5540" y="1951"/>
                    <a:pt x="8652" y="1951"/>
                  </a:cubicBezTo>
                  <a:cubicBezTo>
                    <a:pt x="8786" y="1951"/>
                    <a:pt x="8915" y="1948"/>
                    <a:pt x="9040" y="1940"/>
                  </a:cubicBezTo>
                  <a:cubicBezTo>
                    <a:pt x="12030" y="1758"/>
                    <a:pt x="13422" y="0"/>
                    <a:pt x="134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114"/>
            <p:cNvSpPr/>
            <p:nvPr/>
          </p:nvSpPr>
          <p:spPr>
            <a:xfrm>
              <a:off x="6729750" y="2234700"/>
              <a:ext cx="25725" cy="25700"/>
            </a:xfrm>
            <a:custGeom>
              <a:avLst/>
              <a:gdLst/>
              <a:ahLst/>
              <a:cxnLst/>
              <a:rect l="l" t="t" r="r" b="b"/>
              <a:pathLst>
                <a:path w="1029" h="1028" extrusionOk="0">
                  <a:moveTo>
                    <a:pt x="503" y="1"/>
                  </a:moveTo>
                  <a:cubicBezTo>
                    <a:pt x="229" y="1"/>
                    <a:pt x="1" y="229"/>
                    <a:pt x="1" y="503"/>
                  </a:cubicBezTo>
                  <a:cubicBezTo>
                    <a:pt x="1" y="799"/>
                    <a:pt x="229" y="1028"/>
                    <a:pt x="503" y="1028"/>
                  </a:cubicBezTo>
                  <a:cubicBezTo>
                    <a:pt x="800" y="1028"/>
                    <a:pt x="1028" y="799"/>
                    <a:pt x="1028" y="503"/>
                  </a:cubicBezTo>
                  <a:cubicBezTo>
                    <a:pt x="1028" y="229"/>
                    <a:pt x="800" y="1"/>
                    <a:pt x="5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114"/>
            <p:cNvSpPr/>
            <p:nvPr/>
          </p:nvSpPr>
          <p:spPr>
            <a:xfrm>
              <a:off x="6928900" y="2234700"/>
              <a:ext cx="25725" cy="25700"/>
            </a:xfrm>
            <a:custGeom>
              <a:avLst/>
              <a:gdLst/>
              <a:ahLst/>
              <a:cxnLst/>
              <a:rect l="l" t="t" r="r" b="b"/>
              <a:pathLst>
                <a:path w="1029" h="1028" extrusionOk="0">
                  <a:moveTo>
                    <a:pt x="503" y="1"/>
                  </a:moveTo>
                  <a:cubicBezTo>
                    <a:pt x="229" y="1"/>
                    <a:pt x="1" y="229"/>
                    <a:pt x="1" y="503"/>
                  </a:cubicBezTo>
                  <a:cubicBezTo>
                    <a:pt x="1" y="799"/>
                    <a:pt x="229" y="1028"/>
                    <a:pt x="503" y="1028"/>
                  </a:cubicBezTo>
                  <a:cubicBezTo>
                    <a:pt x="800" y="1028"/>
                    <a:pt x="1028" y="799"/>
                    <a:pt x="1028" y="503"/>
                  </a:cubicBezTo>
                  <a:cubicBezTo>
                    <a:pt x="1028" y="229"/>
                    <a:pt x="800" y="1"/>
                    <a:pt x="5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114"/>
            <p:cNvSpPr/>
            <p:nvPr/>
          </p:nvSpPr>
          <p:spPr>
            <a:xfrm>
              <a:off x="6712650" y="2202750"/>
              <a:ext cx="60500" cy="17700"/>
            </a:xfrm>
            <a:custGeom>
              <a:avLst/>
              <a:gdLst/>
              <a:ahLst/>
              <a:cxnLst/>
              <a:rect l="l" t="t" r="r" b="b"/>
              <a:pathLst>
                <a:path w="2420" h="708" extrusionOk="0">
                  <a:moveTo>
                    <a:pt x="1210" y="0"/>
                  </a:moveTo>
                  <a:cubicBezTo>
                    <a:pt x="525" y="0"/>
                    <a:pt x="0" y="229"/>
                    <a:pt x="0" y="502"/>
                  </a:cubicBezTo>
                  <a:cubicBezTo>
                    <a:pt x="0" y="639"/>
                    <a:pt x="605" y="708"/>
                    <a:pt x="1210" y="708"/>
                  </a:cubicBezTo>
                  <a:cubicBezTo>
                    <a:pt x="1815" y="708"/>
                    <a:pt x="2420" y="639"/>
                    <a:pt x="2420" y="502"/>
                  </a:cubicBezTo>
                  <a:cubicBezTo>
                    <a:pt x="2420" y="229"/>
                    <a:pt x="1872" y="0"/>
                    <a:pt x="12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114"/>
            <p:cNvSpPr/>
            <p:nvPr/>
          </p:nvSpPr>
          <p:spPr>
            <a:xfrm>
              <a:off x="6911225" y="2202750"/>
              <a:ext cx="60500" cy="17700"/>
            </a:xfrm>
            <a:custGeom>
              <a:avLst/>
              <a:gdLst/>
              <a:ahLst/>
              <a:cxnLst/>
              <a:rect l="l" t="t" r="r" b="b"/>
              <a:pathLst>
                <a:path w="2420" h="708" extrusionOk="0">
                  <a:moveTo>
                    <a:pt x="1210" y="0"/>
                  </a:moveTo>
                  <a:cubicBezTo>
                    <a:pt x="548" y="0"/>
                    <a:pt x="0" y="229"/>
                    <a:pt x="0" y="502"/>
                  </a:cubicBezTo>
                  <a:cubicBezTo>
                    <a:pt x="0" y="639"/>
                    <a:pt x="605" y="708"/>
                    <a:pt x="1210" y="708"/>
                  </a:cubicBezTo>
                  <a:cubicBezTo>
                    <a:pt x="1815" y="708"/>
                    <a:pt x="2420" y="639"/>
                    <a:pt x="2420" y="502"/>
                  </a:cubicBezTo>
                  <a:cubicBezTo>
                    <a:pt x="2420" y="229"/>
                    <a:pt x="1895" y="0"/>
                    <a:pt x="12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114"/>
            <p:cNvSpPr/>
            <p:nvPr/>
          </p:nvSpPr>
          <p:spPr>
            <a:xfrm>
              <a:off x="6803375" y="2273750"/>
              <a:ext cx="34250" cy="19175"/>
            </a:xfrm>
            <a:custGeom>
              <a:avLst/>
              <a:gdLst/>
              <a:ahLst/>
              <a:cxnLst/>
              <a:rect l="l" t="t" r="r" b="b"/>
              <a:pathLst>
                <a:path w="1370" h="767" extrusionOk="0">
                  <a:moveTo>
                    <a:pt x="507" y="1"/>
                  </a:moveTo>
                  <a:cubicBezTo>
                    <a:pt x="339" y="1"/>
                    <a:pt x="158" y="63"/>
                    <a:pt x="0" y="242"/>
                  </a:cubicBezTo>
                  <a:lnTo>
                    <a:pt x="137" y="379"/>
                  </a:lnTo>
                  <a:cubicBezTo>
                    <a:pt x="254" y="233"/>
                    <a:pt x="383" y="186"/>
                    <a:pt x="500" y="186"/>
                  </a:cubicBezTo>
                  <a:cubicBezTo>
                    <a:pt x="657" y="186"/>
                    <a:pt x="793" y="271"/>
                    <a:pt x="845" y="310"/>
                  </a:cubicBezTo>
                  <a:cubicBezTo>
                    <a:pt x="891" y="401"/>
                    <a:pt x="1050" y="698"/>
                    <a:pt x="1347" y="767"/>
                  </a:cubicBezTo>
                  <a:lnTo>
                    <a:pt x="1370" y="584"/>
                  </a:lnTo>
                  <a:cubicBezTo>
                    <a:pt x="1142" y="538"/>
                    <a:pt x="1005" y="219"/>
                    <a:pt x="1005" y="219"/>
                  </a:cubicBezTo>
                  <a:lnTo>
                    <a:pt x="982" y="173"/>
                  </a:lnTo>
                  <a:cubicBezTo>
                    <a:pt x="883" y="87"/>
                    <a:pt x="705" y="1"/>
                    <a:pt x="5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114"/>
            <p:cNvSpPr/>
            <p:nvPr/>
          </p:nvSpPr>
          <p:spPr>
            <a:xfrm>
              <a:off x="6846175" y="2273750"/>
              <a:ext cx="34825" cy="19175"/>
            </a:xfrm>
            <a:custGeom>
              <a:avLst/>
              <a:gdLst/>
              <a:ahLst/>
              <a:cxnLst/>
              <a:rect l="l" t="t" r="r" b="b"/>
              <a:pathLst>
                <a:path w="1393" h="767" extrusionOk="0">
                  <a:moveTo>
                    <a:pt x="886" y="1"/>
                  </a:moveTo>
                  <a:cubicBezTo>
                    <a:pt x="688" y="1"/>
                    <a:pt x="510" y="87"/>
                    <a:pt x="411" y="173"/>
                  </a:cubicBezTo>
                  <a:lnTo>
                    <a:pt x="388" y="196"/>
                  </a:lnTo>
                  <a:lnTo>
                    <a:pt x="388" y="219"/>
                  </a:lnTo>
                  <a:cubicBezTo>
                    <a:pt x="388" y="219"/>
                    <a:pt x="251" y="538"/>
                    <a:pt x="0" y="584"/>
                  </a:cubicBezTo>
                  <a:lnTo>
                    <a:pt x="46" y="767"/>
                  </a:lnTo>
                  <a:cubicBezTo>
                    <a:pt x="343" y="698"/>
                    <a:pt x="502" y="401"/>
                    <a:pt x="548" y="310"/>
                  </a:cubicBezTo>
                  <a:cubicBezTo>
                    <a:pt x="601" y="271"/>
                    <a:pt x="728" y="186"/>
                    <a:pt x="884" y="186"/>
                  </a:cubicBezTo>
                  <a:cubicBezTo>
                    <a:pt x="999" y="186"/>
                    <a:pt x="1129" y="233"/>
                    <a:pt x="1256" y="379"/>
                  </a:cubicBezTo>
                  <a:lnTo>
                    <a:pt x="1393" y="242"/>
                  </a:lnTo>
                  <a:cubicBezTo>
                    <a:pt x="1235" y="63"/>
                    <a:pt x="1054" y="1"/>
                    <a:pt x="8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114"/>
            <p:cNvSpPr/>
            <p:nvPr/>
          </p:nvSpPr>
          <p:spPr>
            <a:xfrm>
              <a:off x="6667550" y="2161100"/>
              <a:ext cx="152400" cy="152375"/>
            </a:xfrm>
            <a:custGeom>
              <a:avLst/>
              <a:gdLst/>
              <a:ahLst/>
              <a:cxnLst/>
              <a:rect l="l" t="t" r="r" b="b"/>
              <a:pathLst>
                <a:path w="6096" h="6095" extrusionOk="0">
                  <a:moveTo>
                    <a:pt x="3060" y="205"/>
                  </a:moveTo>
                  <a:cubicBezTo>
                    <a:pt x="4635" y="205"/>
                    <a:pt x="5913" y="1484"/>
                    <a:pt x="5913" y="3059"/>
                  </a:cubicBezTo>
                  <a:cubicBezTo>
                    <a:pt x="5913" y="4634"/>
                    <a:pt x="4635" y="5912"/>
                    <a:pt x="3060" y="5912"/>
                  </a:cubicBezTo>
                  <a:cubicBezTo>
                    <a:pt x="1485" y="5912"/>
                    <a:pt x="206" y="4634"/>
                    <a:pt x="206" y="3059"/>
                  </a:cubicBezTo>
                  <a:cubicBezTo>
                    <a:pt x="206" y="1484"/>
                    <a:pt x="1485" y="205"/>
                    <a:pt x="3060" y="205"/>
                  </a:cubicBezTo>
                  <a:close/>
                  <a:moveTo>
                    <a:pt x="3060" y="0"/>
                  </a:moveTo>
                  <a:cubicBezTo>
                    <a:pt x="1370" y="0"/>
                    <a:pt x="1" y="1370"/>
                    <a:pt x="1" y="3059"/>
                  </a:cubicBezTo>
                  <a:cubicBezTo>
                    <a:pt x="1" y="4748"/>
                    <a:pt x="1370" y="6094"/>
                    <a:pt x="3060" y="6094"/>
                  </a:cubicBezTo>
                  <a:cubicBezTo>
                    <a:pt x="4726" y="6094"/>
                    <a:pt x="6095" y="4748"/>
                    <a:pt x="6095" y="3059"/>
                  </a:cubicBezTo>
                  <a:cubicBezTo>
                    <a:pt x="6095" y="1370"/>
                    <a:pt x="4726" y="0"/>
                    <a:pt x="3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114"/>
            <p:cNvSpPr/>
            <p:nvPr/>
          </p:nvSpPr>
          <p:spPr>
            <a:xfrm>
              <a:off x="6863850" y="2161100"/>
              <a:ext cx="152400" cy="152375"/>
            </a:xfrm>
            <a:custGeom>
              <a:avLst/>
              <a:gdLst/>
              <a:ahLst/>
              <a:cxnLst/>
              <a:rect l="l" t="t" r="r" b="b"/>
              <a:pathLst>
                <a:path w="6096" h="6095" extrusionOk="0">
                  <a:moveTo>
                    <a:pt x="3059" y="205"/>
                  </a:moveTo>
                  <a:cubicBezTo>
                    <a:pt x="4634" y="205"/>
                    <a:pt x="5913" y="1484"/>
                    <a:pt x="5913" y="3059"/>
                  </a:cubicBezTo>
                  <a:cubicBezTo>
                    <a:pt x="5913" y="4634"/>
                    <a:pt x="4634" y="5912"/>
                    <a:pt x="3059" y="5912"/>
                  </a:cubicBezTo>
                  <a:cubicBezTo>
                    <a:pt x="1485" y="5912"/>
                    <a:pt x="206" y="4634"/>
                    <a:pt x="206" y="3059"/>
                  </a:cubicBezTo>
                  <a:cubicBezTo>
                    <a:pt x="206" y="1484"/>
                    <a:pt x="1485" y="205"/>
                    <a:pt x="3059" y="205"/>
                  </a:cubicBezTo>
                  <a:close/>
                  <a:moveTo>
                    <a:pt x="3059" y="0"/>
                  </a:moveTo>
                  <a:cubicBezTo>
                    <a:pt x="1370" y="0"/>
                    <a:pt x="1" y="1370"/>
                    <a:pt x="1" y="3059"/>
                  </a:cubicBezTo>
                  <a:cubicBezTo>
                    <a:pt x="1" y="4748"/>
                    <a:pt x="1370" y="6094"/>
                    <a:pt x="3059" y="6094"/>
                  </a:cubicBezTo>
                  <a:cubicBezTo>
                    <a:pt x="4726" y="6094"/>
                    <a:pt x="6095" y="4748"/>
                    <a:pt x="6095" y="3059"/>
                  </a:cubicBezTo>
                  <a:cubicBezTo>
                    <a:pt x="6095" y="1370"/>
                    <a:pt x="4726" y="0"/>
                    <a:pt x="30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114"/>
            <p:cNvSpPr/>
            <p:nvPr/>
          </p:nvSpPr>
          <p:spPr>
            <a:xfrm>
              <a:off x="6814775" y="2214075"/>
              <a:ext cx="54250" cy="13800"/>
            </a:xfrm>
            <a:custGeom>
              <a:avLst/>
              <a:gdLst/>
              <a:ahLst/>
              <a:cxnLst/>
              <a:rect l="l" t="t" r="r" b="b"/>
              <a:pathLst>
                <a:path w="2170" h="552" extrusionOk="0">
                  <a:moveTo>
                    <a:pt x="1072" y="1"/>
                  </a:moveTo>
                  <a:cubicBezTo>
                    <a:pt x="688" y="1"/>
                    <a:pt x="312" y="138"/>
                    <a:pt x="1" y="415"/>
                  </a:cubicBezTo>
                  <a:lnTo>
                    <a:pt x="138" y="552"/>
                  </a:lnTo>
                  <a:cubicBezTo>
                    <a:pt x="412" y="301"/>
                    <a:pt x="737" y="175"/>
                    <a:pt x="1071" y="175"/>
                  </a:cubicBezTo>
                  <a:cubicBezTo>
                    <a:pt x="1405" y="175"/>
                    <a:pt x="1747" y="301"/>
                    <a:pt x="2055" y="552"/>
                  </a:cubicBezTo>
                  <a:lnTo>
                    <a:pt x="2169" y="392"/>
                  </a:lnTo>
                  <a:cubicBezTo>
                    <a:pt x="1831" y="132"/>
                    <a:pt x="1447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114"/>
            <p:cNvSpPr/>
            <p:nvPr/>
          </p:nvSpPr>
          <p:spPr>
            <a:xfrm>
              <a:off x="6797675" y="2315150"/>
              <a:ext cx="89025" cy="16000"/>
            </a:xfrm>
            <a:custGeom>
              <a:avLst/>
              <a:gdLst/>
              <a:ahLst/>
              <a:cxnLst/>
              <a:rect l="l" t="t" r="r" b="b"/>
              <a:pathLst>
                <a:path w="3561" h="640" extrusionOk="0">
                  <a:moveTo>
                    <a:pt x="91" y="1"/>
                  </a:moveTo>
                  <a:lnTo>
                    <a:pt x="0" y="161"/>
                  </a:lnTo>
                  <a:cubicBezTo>
                    <a:pt x="525" y="480"/>
                    <a:pt x="1073" y="640"/>
                    <a:pt x="1666" y="640"/>
                  </a:cubicBezTo>
                  <a:cubicBezTo>
                    <a:pt x="2260" y="640"/>
                    <a:pt x="2899" y="480"/>
                    <a:pt x="3561" y="183"/>
                  </a:cubicBezTo>
                  <a:lnTo>
                    <a:pt x="3470" y="1"/>
                  </a:lnTo>
                  <a:cubicBezTo>
                    <a:pt x="2830" y="298"/>
                    <a:pt x="2237" y="446"/>
                    <a:pt x="1678" y="446"/>
                  </a:cubicBezTo>
                  <a:cubicBezTo>
                    <a:pt x="1119" y="446"/>
                    <a:pt x="594" y="298"/>
                    <a:pt x="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114"/>
            <p:cNvSpPr/>
            <p:nvPr/>
          </p:nvSpPr>
          <p:spPr>
            <a:xfrm>
              <a:off x="6823925" y="2345400"/>
              <a:ext cx="35975" cy="9150"/>
            </a:xfrm>
            <a:custGeom>
              <a:avLst/>
              <a:gdLst/>
              <a:ahLst/>
              <a:cxnLst/>
              <a:rect l="l" t="t" r="r" b="b"/>
              <a:pathLst>
                <a:path w="1439" h="366" extrusionOk="0">
                  <a:moveTo>
                    <a:pt x="91" y="1"/>
                  </a:moveTo>
                  <a:lnTo>
                    <a:pt x="0" y="160"/>
                  </a:lnTo>
                  <a:cubicBezTo>
                    <a:pt x="228" y="297"/>
                    <a:pt x="457" y="366"/>
                    <a:pt x="685" y="366"/>
                  </a:cubicBezTo>
                  <a:cubicBezTo>
                    <a:pt x="936" y="366"/>
                    <a:pt x="1187" y="297"/>
                    <a:pt x="1438" y="160"/>
                  </a:cubicBezTo>
                  <a:lnTo>
                    <a:pt x="1370" y="1"/>
                  </a:lnTo>
                  <a:cubicBezTo>
                    <a:pt x="1130" y="115"/>
                    <a:pt x="907" y="172"/>
                    <a:pt x="696" y="172"/>
                  </a:cubicBezTo>
                  <a:cubicBezTo>
                    <a:pt x="485" y="172"/>
                    <a:pt x="285" y="115"/>
                    <a:pt x="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114"/>
            <p:cNvSpPr/>
            <p:nvPr/>
          </p:nvSpPr>
          <p:spPr>
            <a:xfrm>
              <a:off x="6461575" y="2511450"/>
              <a:ext cx="772650" cy="994075"/>
            </a:xfrm>
            <a:custGeom>
              <a:avLst/>
              <a:gdLst/>
              <a:ahLst/>
              <a:cxnLst/>
              <a:rect l="l" t="t" r="r" b="b"/>
              <a:pathLst>
                <a:path w="30906" h="39763" extrusionOk="0">
                  <a:moveTo>
                    <a:pt x="9701" y="1"/>
                  </a:moveTo>
                  <a:lnTo>
                    <a:pt x="3241" y="1142"/>
                  </a:lnTo>
                  <a:cubicBezTo>
                    <a:pt x="1164" y="1553"/>
                    <a:pt x="0" y="2671"/>
                    <a:pt x="160" y="4703"/>
                  </a:cubicBezTo>
                  <a:lnTo>
                    <a:pt x="1917" y="24104"/>
                  </a:lnTo>
                  <a:lnTo>
                    <a:pt x="1598" y="39762"/>
                  </a:lnTo>
                  <a:lnTo>
                    <a:pt x="29308" y="39762"/>
                  </a:lnTo>
                  <a:lnTo>
                    <a:pt x="28988" y="24104"/>
                  </a:lnTo>
                  <a:lnTo>
                    <a:pt x="30746" y="4703"/>
                  </a:lnTo>
                  <a:cubicBezTo>
                    <a:pt x="30906" y="2671"/>
                    <a:pt x="29741" y="1553"/>
                    <a:pt x="27664" y="1142"/>
                  </a:cubicBezTo>
                  <a:lnTo>
                    <a:pt x="20794" y="1"/>
                  </a:lnTo>
                  <a:cubicBezTo>
                    <a:pt x="19546" y="891"/>
                    <a:pt x="17426" y="1353"/>
                    <a:pt x="15278" y="1353"/>
                  </a:cubicBezTo>
                  <a:cubicBezTo>
                    <a:pt x="13184" y="1353"/>
                    <a:pt x="11064" y="913"/>
                    <a:pt x="97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114"/>
            <p:cNvSpPr/>
            <p:nvPr/>
          </p:nvSpPr>
          <p:spPr>
            <a:xfrm>
              <a:off x="6672125" y="2511450"/>
              <a:ext cx="338975" cy="127850"/>
            </a:xfrm>
            <a:custGeom>
              <a:avLst/>
              <a:gdLst/>
              <a:ahLst/>
              <a:cxnLst/>
              <a:rect l="l" t="t" r="r" b="b"/>
              <a:pathLst>
                <a:path w="13559" h="5114" extrusionOk="0">
                  <a:moveTo>
                    <a:pt x="1279" y="1"/>
                  </a:moveTo>
                  <a:lnTo>
                    <a:pt x="1" y="229"/>
                  </a:lnTo>
                  <a:cubicBezTo>
                    <a:pt x="594" y="1393"/>
                    <a:pt x="2443" y="5114"/>
                    <a:pt x="6757" y="5114"/>
                  </a:cubicBezTo>
                  <a:cubicBezTo>
                    <a:pt x="11071" y="5114"/>
                    <a:pt x="13285" y="640"/>
                    <a:pt x="13559" y="206"/>
                  </a:cubicBezTo>
                  <a:lnTo>
                    <a:pt x="12372" y="1"/>
                  </a:lnTo>
                  <a:cubicBezTo>
                    <a:pt x="11124" y="891"/>
                    <a:pt x="9004" y="1353"/>
                    <a:pt x="6856" y="1353"/>
                  </a:cubicBezTo>
                  <a:cubicBezTo>
                    <a:pt x="4762" y="1353"/>
                    <a:pt x="2642" y="913"/>
                    <a:pt x="1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114"/>
            <p:cNvSpPr/>
            <p:nvPr/>
          </p:nvSpPr>
          <p:spPr>
            <a:xfrm>
              <a:off x="6183700" y="2538850"/>
              <a:ext cx="376600" cy="751150"/>
            </a:xfrm>
            <a:custGeom>
              <a:avLst/>
              <a:gdLst/>
              <a:ahLst/>
              <a:cxnLst/>
              <a:rect l="l" t="t" r="r" b="b"/>
              <a:pathLst>
                <a:path w="15064" h="30046" extrusionOk="0">
                  <a:moveTo>
                    <a:pt x="14584" y="0"/>
                  </a:moveTo>
                  <a:cubicBezTo>
                    <a:pt x="11298" y="548"/>
                    <a:pt x="9198" y="1575"/>
                    <a:pt x="8193" y="4451"/>
                  </a:cubicBezTo>
                  <a:lnTo>
                    <a:pt x="912" y="23100"/>
                  </a:lnTo>
                  <a:cubicBezTo>
                    <a:pt x="0" y="27435"/>
                    <a:pt x="2314" y="30046"/>
                    <a:pt x="4991" y="30046"/>
                  </a:cubicBezTo>
                  <a:cubicBezTo>
                    <a:pt x="6668" y="30046"/>
                    <a:pt x="8488" y="29020"/>
                    <a:pt x="9746" y="26752"/>
                  </a:cubicBezTo>
                  <a:lnTo>
                    <a:pt x="15064" y="14723"/>
                  </a:lnTo>
                  <a:lnTo>
                    <a:pt x="145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114"/>
            <p:cNvSpPr/>
            <p:nvPr/>
          </p:nvSpPr>
          <p:spPr>
            <a:xfrm>
              <a:off x="7139475" y="2538850"/>
              <a:ext cx="376975" cy="751125"/>
            </a:xfrm>
            <a:custGeom>
              <a:avLst/>
              <a:gdLst/>
              <a:ahLst/>
              <a:cxnLst/>
              <a:rect l="l" t="t" r="r" b="b"/>
              <a:pathLst>
                <a:path w="15079" h="30045" extrusionOk="0">
                  <a:moveTo>
                    <a:pt x="366" y="0"/>
                  </a:moveTo>
                  <a:lnTo>
                    <a:pt x="1" y="14723"/>
                  </a:lnTo>
                  <a:lnTo>
                    <a:pt x="5342" y="26752"/>
                  </a:lnTo>
                  <a:cubicBezTo>
                    <a:pt x="6598" y="29019"/>
                    <a:pt x="8417" y="30045"/>
                    <a:pt x="10092" y="30045"/>
                  </a:cubicBezTo>
                  <a:cubicBezTo>
                    <a:pt x="12768" y="30045"/>
                    <a:pt x="15079" y="27428"/>
                    <a:pt x="14152" y="23077"/>
                  </a:cubicBezTo>
                  <a:lnTo>
                    <a:pt x="6871" y="4451"/>
                  </a:lnTo>
                  <a:cubicBezTo>
                    <a:pt x="5867" y="1575"/>
                    <a:pt x="3653" y="548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114"/>
            <p:cNvSpPr/>
            <p:nvPr/>
          </p:nvSpPr>
          <p:spPr>
            <a:xfrm>
              <a:off x="6713775" y="2551975"/>
              <a:ext cx="268225" cy="27975"/>
            </a:xfrm>
            <a:custGeom>
              <a:avLst/>
              <a:gdLst/>
              <a:ahLst/>
              <a:cxnLst/>
              <a:rect l="l" t="t" r="r" b="b"/>
              <a:pathLst>
                <a:path w="10729" h="1119" extrusionOk="0">
                  <a:moveTo>
                    <a:pt x="69" y="0"/>
                  </a:moveTo>
                  <a:lnTo>
                    <a:pt x="1" y="183"/>
                  </a:lnTo>
                  <a:cubicBezTo>
                    <a:pt x="1690" y="822"/>
                    <a:pt x="3425" y="1119"/>
                    <a:pt x="5205" y="1119"/>
                  </a:cubicBezTo>
                  <a:cubicBezTo>
                    <a:pt x="7008" y="1119"/>
                    <a:pt x="8857" y="822"/>
                    <a:pt x="10729" y="183"/>
                  </a:cubicBezTo>
                  <a:lnTo>
                    <a:pt x="10660" y="0"/>
                  </a:lnTo>
                  <a:cubicBezTo>
                    <a:pt x="8800" y="628"/>
                    <a:pt x="6980" y="942"/>
                    <a:pt x="5211" y="942"/>
                  </a:cubicBezTo>
                  <a:cubicBezTo>
                    <a:pt x="3442" y="942"/>
                    <a:pt x="1724" y="628"/>
                    <a:pt x="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114"/>
            <p:cNvSpPr/>
            <p:nvPr/>
          </p:nvSpPr>
          <p:spPr>
            <a:xfrm>
              <a:off x="6479250" y="2718600"/>
              <a:ext cx="28000" cy="313300"/>
            </a:xfrm>
            <a:custGeom>
              <a:avLst/>
              <a:gdLst/>
              <a:ahLst/>
              <a:cxnLst/>
              <a:rect l="l" t="t" r="r" b="b"/>
              <a:pathLst>
                <a:path w="1120" h="12532" extrusionOk="0">
                  <a:moveTo>
                    <a:pt x="1" y="0"/>
                  </a:moveTo>
                  <a:lnTo>
                    <a:pt x="936" y="12531"/>
                  </a:lnTo>
                  <a:lnTo>
                    <a:pt x="1119" y="1253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114"/>
            <p:cNvSpPr/>
            <p:nvPr/>
          </p:nvSpPr>
          <p:spPr>
            <a:xfrm>
              <a:off x="7192550" y="2718600"/>
              <a:ext cx="27975" cy="313300"/>
            </a:xfrm>
            <a:custGeom>
              <a:avLst/>
              <a:gdLst/>
              <a:ahLst/>
              <a:cxnLst/>
              <a:rect l="l" t="t" r="r" b="b"/>
              <a:pathLst>
                <a:path w="1119" h="12532" extrusionOk="0">
                  <a:moveTo>
                    <a:pt x="913" y="0"/>
                  </a:moveTo>
                  <a:lnTo>
                    <a:pt x="0" y="12531"/>
                  </a:lnTo>
                  <a:lnTo>
                    <a:pt x="183" y="12531"/>
                  </a:lnTo>
                  <a:lnTo>
                    <a:pt x="11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114"/>
            <p:cNvSpPr/>
            <p:nvPr/>
          </p:nvSpPr>
          <p:spPr>
            <a:xfrm>
              <a:off x="6982550" y="2924600"/>
              <a:ext cx="569575" cy="365975"/>
            </a:xfrm>
            <a:custGeom>
              <a:avLst/>
              <a:gdLst/>
              <a:ahLst/>
              <a:cxnLst/>
              <a:rect l="l" t="t" r="r" b="b"/>
              <a:pathLst>
                <a:path w="22783" h="14639" extrusionOk="0">
                  <a:moveTo>
                    <a:pt x="2877" y="0"/>
                  </a:moveTo>
                  <a:lnTo>
                    <a:pt x="1" y="7601"/>
                  </a:lnTo>
                  <a:lnTo>
                    <a:pt x="13810" y="14152"/>
                  </a:lnTo>
                  <a:cubicBezTo>
                    <a:pt x="14621" y="14489"/>
                    <a:pt x="15385" y="14638"/>
                    <a:pt x="16087" y="14638"/>
                  </a:cubicBezTo>
                  <a:cubicBezTo>
                    <a:pt x="20858" y="14638"/>
                    <a:pt x="22783" y="7727"/>
                    <a:pt x="17371" y="5638"/>
                  </a:cubicBezTo>
                  <a:lnTo>
                    <a:pt x="28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114"/>
            <p:cNvSpPr/>
            <p:nvPr/>
          </p:nvSpPr>
          <p:spPr>
            <a:xfrm>
              <a:off x="6919775" y="3107775"/>
              <a:ext cx="55375" cy="78775"/>
            </a:xfrm>
            <a:custGeom>
              <a:avLst/>
              <a:gdLst/>
              <a:ahLst/>
              <a:cxnLst/>
              <a:rect l="l" t="t" r="r" b="b"/>
              <a:pathLst>
                <a:path w="2215" h="3151" extrusionOk="0">
                  <a:moveTo>
                    <a:pt x="1" y="0"/>
                  </a:moveTo>
                  <a:lnTo>
                    <a:pt x="1" y="2922"/>
                  </a:lnTo>
                  <a:lnTo>
                    <a:pt x="1211" y="1895"/>
                  </a:lnTo>
                  <a:lnTo>
                    <a:pt x="2215" y="3150"/>
                  </a:lnTo>
                  <a:lnTo>
                    <a:pt x="2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114"/>
            <p:cNvSpPr/>
            <p:nvPr/>
          </p:nvSpPr>
          <p:spPr>
            <a:xfrm>
              <a:off x="6546600" y="2681500"/>
              <a:ext cx="613450" cy="165525"/>
            </a:xfrm>
            <a:custGeom>
              <a:avLst/>
              <a:gdLst/>
              <a:ahLst/>
              <a:cxnLst/>
              <a:rect l="l" t="t" r="r" b="b"/>
              <a:pathLst>
                <a:path w="24538" h="6621" extrusionOk="0">
                  <a:moveTo>
                    <a:pt x="1233" y="1"/>
                  </a:moveTo>
                  <a:cubicBezTo>
                    <a:pt x="1233" y="1"/>
                    <a:pt x="23" y="1781"/>
                    <a:pt x="0" y="1872"/>
                  </a:cubicBezTo>
                  <a:lnTo>
                    <a:pt x="4131" y="3881"/>
                  </a:lnTo>
                  <a:lnTo>
                    <a:pt x="9039" y="6346"/>
                  </a:lnTo>
                  <a:lnTo>
                    <a:pt x="16731" y="6620"/>
                  </a:lnTo>
                  <a:lnTo>
                    <a:pt x="24537" y="2283"/>
                  </a:lnTo>
                  <a:lnTo>
                    <a:pt x="23852" y="1"/>
                  </a:lnTo>
                  <a:cubicBezTo>
                    <a:pt x="19835" y="24"/>
                    <a:pt x="16069" y="937"/>
                    <a:pt x="12463" y="2375"/>
                  </a:cubicBezTo>
                  <a:cubicBezTo>
                    <a:pt x="8948" y="982"/>
                    <a:pt x="5227" y="115"/>
                    <a:pt x="1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114"/>
            <p:cNvSpPr/>
            <p:nvPr/>
          </p:nvSpPr>
          <p:spPr>
            <a:xfrm>
              <a:off x="6820500" y="2746550"/>
              <a:ext cx="75350" cy="401175"/>
            </a:xfrm>
            <a:custGeom>
              <a:avLst/>
              <a:gdLst/>
              <a:ahLst/>
              <a:cxnLst/>
              <a:rect l="l" t="t" r="r" b="b"/>
              <a:pathLst>
                <a:path w="3014" h="16047" extrusionOk="0">
                  <a:moveTo>
                    <a:pt x="0" y="1"/>
                  </a:moveTo>
                  <a:lnTo>
                    <a:pt x="0" y="16047"/>
                  </a:lnTo>
                  <a:lnTo>
                    <a:pt x="3013" y="16047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114"/>
            <p:cNvSpPr/>
            <p:nvPr/>
          </p:nvSpPr>
          <p:spPr>
            <a:xfrm>
              <a:off x="6539175" y="2710500"/>
              <a:ext cx="281350" cy="437225"/>
            </a:xfrm>
            <a:custGeom>
              <a:avLst/>
              <a:gdLst/>
              <a:ahLst/>
              <a:cxnLst/>
              <a:rect l="l" t="t" r="r" b="b"/>
              <a:pathLst>
                <a:path w="11254" h="17489" extrusionOk="0">
                  <a:moveTo>
                    <a:pt x="1201" y="1"/>
                  </a:moveTo>
                  <a:cubicBezTo>
                    <a:pt x="442" y="1"/>
                    <a:pt x="0" y="28"/>
                    <a:pt x="0" y="28"/>
                  </a:cubicBezTo>
                  <a:lnTo>
                    <a:pt x="0" y="16074"/>
                  </a:lnTo>
                  <a:cubicBezTo>
                    <a:pt x="0" y="16074"/>
                    <a:pt x="337" y="16057"/>
                    <a:pt x="928" y="16057"/>
                  </a:cubicBezTo>
                  <a:cubicBezTo>
                    <a:pt x="2752" y="16057"/>
                    <a:pt x="6996" y="16214"/>
                    <a:pt x="11253" y="17489"/>
                  </a:cubicBezTo>
                  <a:lnTo>
                    <a:pt x="11253" y="1443"/>
                  </a:lnTo>
                  <a:cubicBezTo>
                    <a:pt x="7196" y="178"/>
                    <a:pt x="3151" y="1"/>
                    <a:pt x="1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114"/>
            <p:cNvSpPr/>
            <p:nvPr/>
          </p:nvSpPr>
          <p:spPr>
            <a:xfrm>
              <a:off x="6895825" y="2710500"/>
              <a:ext cx="281325" cy="437225"/>
            </a:xfrm>
            <a:custGeom>
              <a:avLst/>
              <a:gdLst/>
              <a:ahLst/>
              <a:cxnLst/>
              <a:rect l="l" t="t" r="r" b="b"/>
              <a:pathLst>
                <a:path w="11253" h="17489" extrusionOk="0">
                  <a:moveTo>
                    <a:pt x="10052" y="1"/>
                  </a:moveTo>
                  <a:cubicBezTo>
                    <a:pt x="8103" y="1"/>
                    <a:pt x="4057" y="178"/>
                    <a:pt x="0" y="1443"/>
                  </a:cubicBezTo>
                  <a:lnTo>
                    <a:pt x="0" y="17489"/>
                  </a:lnTo>
                  <a:cubicBezTo>
                    <a:pt x="4257" y="16214"/>
                    <a:pt x="8501" y="16057"/>
                    <a:pt x="10325" y="16057"/>
                  </a:cubicBezTo>
                  <a:cubicBezTo>
                    <a:pt x="10916" y="16057"/>
                    <a:pt x="11253" y="16074"/>
                    <a:pt x="11253" y="16074"/>
                  </a:cubicBezTo>
                  <a:lnTo>
                    <a:pt x="11253" y="28"/>
                  </a:lnTo>
                  <a:cubicBezTo>
                    <a:pt x="11253" y="28"/>
                    <a:pt x="10812" y="1"/>
                    <a:pt x="100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114"/>
            <p:cNvSpPr/>
            <p:nvPr/>
          </p:nvSpPr>
          <p:spPr>
            <a:xfrm>
              <a:off x="6820500" y="2791625"/>
              <a:ext cx="75350" cy="27425"/>
            </a:xfrm>
            <a:custGeom>
              <a:avLst/>
              <a:gdLst/>
              <a:ahLst/>
              <a:cxnLst/>
              <a:rect l="l" t="t" r="r" b="b"/>
              <a:pathLst>
                <a:path w="3014" h="1097" extrusionOk="0">
                  <a:moveTo>
                    <a:pt x="0" y="1"/>
                  </a:moveTo>
                  <a:lnTo>
                    <a:pt x="0" y="1097"/>
                  </a:lnTo>
                  <a:lnTo>
                    <a:pt x="3013" y="1097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114"/>
            <p:cNvSpPr/>
            <p:nvPr/>
          </p:nvSpPr>
          <p:spPr>
            <a:xfrm>
              <a:off x="6820500" y="3072375"/>
              <a:ext cx="75350" cy="27425"/>
            </a:xfrm>
            <a:custGeom>
              <a:avLst/>
              <a:gdLst/>
              <a:ahLst/>
              <a:cxnLst/>
              <a:rect l="l" t="t" r="r" b="b"/>
              <a:pathLst>
                <a:path w="3014" h="1097" extrusionOk="0">
                  <a:moveTo>
                    <a:pt x="0" y="1"/>
                  </a:moveTo>
                  <a:lnTo>
                    <a:pt x="0" y="1097"/>
                  </a:lnTo>
                  <a:lnTo>
                    <a:pt x="3013" y="1097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114"/>
            <p:cNvSpPr/>
            <p:nvPr/>
          </p:nvSpPr>
          <p:spPr>
            <a:xfrm>
              <a:off x="6818200" y="2746550"/>
              <a:ext cx="4600" cy="401175"/>
            </a:xfrm>
            <a:custGeom>
              <a:avLst/>
              <a:gdLst/>
              <a:ahLst/>
              <a:cxnLst/>
              <a:rect l="l" t="t" r="r" b="b"/>
              <a:pathLst>
                <a:path w="184" h="16047" extrusionOk="0">
                  <a:moveTo>
                    <a:pt x="1" y="1"/>
                  </a:moveTo>
                  <a:lnTo>
                    <a:pt x="1" y="16047"/>
                  </a:lnTo>
                  <a:lnTo>
                    <a:pt x="183" y="16047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114"/>
            <p:cNvSpPr/>
            <p:nvPr/>
          </p:nvSpPr>
          <p:spPr>
            <a:xfrm>
              <a:off x="6820500" y="2789350"/>
              <a:ext cx="75350" cy="4600"/>
            </a:xfrm>
            <a:custGeom>
              <a:avLst/>
              <a:gdLst/>
              <a:ahLst/>
              <a:cxnLst/>
              <a:rect l="l" t="t" r="r" b="b"/>
              <a:pathLst>
                <a:path w="3014" h="184" extrusionOk="0">
                  <a:moveTo>
                    <a:pt x="0" y="1"/>
                  </a:moveTo>
                  <a:lnTo>
                    <a:pt x="0" y="183"/>
                  </a:lnTo>
                  <a:lnTo>
                    <a:pt x="3013" y="183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114"/>
            <p:cNvSpPr/>
            <p:nvPr/>
          </p:nvSpPr>
          <p:spPr>
            <a:xfrm>
              <a:off x="6820500" y="2816750"/>
              <a:ext cx="75350" cy="4575"/>
            </a:xfrm>
            <a:custGeom>
              <a:avLst/>
              <a:gdLst/>
              <a:ahLst/>
              <a:cxnLst/>
              <a:rect l="l" t="t" r="r" b="b"/>
              <a:pathLst>
                <a:path w="3014" h="183" extrusionOk="0">
                  <a:moveTo>
                    <a:pt x="0" y="0"/>
                  </a:moveTo>
                  <a:lnTo>
                    <a:pt x="0" y="183"/>
                  </a:lnTo>
                  <a:lnTo>
                    <a:pt x="3013" y="183"/>
                  </a:lnTo>
                  <a:lnTo>
                    <a:pt x="30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114"/>
            <p:cNvSpPr/>
            <p:nvPr/>
          </p:nvSpPr>
          <p:spPr>
            <a:xfrm>
              <a:off x="6820500" y="3097500"/>
              <a:ext cx="75350" cy="4575"/>
            </a:xfrm>
            <a:custGeom>
              <a:avLst/>
              <a:gdLst/>
              <a:ahLst/>
              <a:cxnLst/>
              <a:rect l="l" t="t" r="r" b="b"/>
              <a:pathLst>
                <a:path w="3014" h="183" extrusionOk="0">
                  <a:moveTo>
                    <a:pt x="0" y="0"/>
                  </a:moveTo>
                  <a:lnTo>
                    <a:pt x="0" y="183"/>
                  </a:lnTo>
                  <a:lnTo>
                    <a:pt x="3013" y="183"/>
                  </a:lnTo>
                  <a:lnTo>
                    <a:pt x="30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114"/>
            <p:cNvSpPr/>
            <p:nvPr/>
          </p:nvSpPr>
          <p:spPr>
            <a:xfrm>
              <a:off x="6820500" y="3070100"/>
              <a:ext cx="75350" cy="4600"/>
            </a:xfrm>
            <a:custGeom>
              <a:avLst/>
              <a:gdLst/>
              <a:ahLst/>
              <a:cxnLst/>
              <a:rect l="l" t="t" r="r" b="b"/>
              <a:pathLst>
                <a:path w="3014" h="184" extrusionOk="0">
                  <a:moveTo>
                    <a:pt x="0" y="1"/>
                  </a:moveTo>
                  <a:lnTo>
                    <a:pt x="0" y="183"/>
                  </a:lnTo>
                  <a:lnTo>
                    <a:pt x="3013" y="183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114"/>
            <p:cNvSpPr/>
            <p:nvPr/>
          </p:nvSpPr>
          <p:spPr>
            <a:xfrm>
              <a:off x="6538600" y="2707400"/>
              <a:ext cx="255100" cy="33475"/>
            </a:xfrm>
            <a:custGeom>
              <a:avLst/>
              <a:gdLst/>
              <a:ahLst/>
              <a:cxnLst/>
              <a:rect l="l" t="t" r="r" b="b"/>
              <a:pathLst>
                <a:path w="10204" h="1339" extrusionOk="0">
                  <a:moveTo>
                    <a:pt x="1608" y="1"/>
                  </a:moveTo>
                  <a:cubicBezTo>
                    <a:pt x="1068" y="1"/>
                    <a:pt x="530" y="19"/>
                    <a:pt x="0" y="60"/>
                  </a:cubicBezTo>
                  <a:lnTo>
                    <a:pt x="23" y="243"/>
                  </a:lnTo>
                  <a:cubicBezTo>
                    <a:pt x="547" y="202"/>
                    <a:pt x="1081" y="184"/>
                    <a:pt x="1616" y="184"/>
                  </a:cubicBezTo>
                  <a:cubicBezTo>
                    <a:pt x="5830" y="184"/>
                    <a:pt x="10094" y="1318"/>
                    <a:pt x="10135" y="1339"/>
                  </a:cubicBezTo>
                  <a:lnTo>
                    <a:pt x="10203" y="1156"/>
                  </a:lnTo>
                  <a:cubicBezTo>
                    <a:pt x="10143" y="1136"/>
                    <a:pt x="5858" y="1"/>
                    <a:pt x="16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114"/>
            <p:cNvSpPr/>
            <p:nvPr/>
          </p:nvSpPr>
          <p:spPr>
            <a:xfrm>
              <a:off x="6895250" y="2708025"/>
              <a:ext cx="282475" cy="40850"/>
            </a:xfrm>
            <a:custGeom>
              <a:avLst/>
              <a:gdLst/>
              <a:ahLst/>
              <a:cxnLst/>
              <a:rect l="l" t="t" r="r" b="b"/>
              <a:pathLst>
                <a:path w="11299" h="1634" extrusionOk="0">
                  <a:moveTo>
                    <a:pt x="10012" y="0"/>
                  </a:moveTo>
                  <a:cubicBezTo>
                    <a:pt x="5103" y="0"/>
                    <a:pt x="63" y="1429"/>
                    <a:pt x="0" y="1450"/>
                  </a:cubicBezTo>
                  <a:lnTo>
                    <a:pt x="46" y="1633"/>
                  </a:lnTo>
                  <a:cubicBezTo>
                    <a:pt x="109" y="1612"/>
                    <a:pt x="5129" y="183"/>
                    <a:pt x="10000" y="183"/>
                  </a:cubicBezTo>
                  <a:cubicBezTo>
                    <a:pt x="10428" y="183"/>
                    <a:pt x="10854" y="194"/>
                    <a:pt x="11276" y="218"/>
                  </a:cubicBezTo>
                  <a:lnTo>
                    <a:pt x="11299" y="35"/>
                  </a:lnTo>
                  <a:cubicBezTo>
                    <a:pt x="10873" y="11"/>
                    <a:pt x="10443" y="0"/>
                    <a:pt x="100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114"/>
            <p:cNvSpPr/>
            <p:nvPr/>
          </p:nvSpPr>
          <p:spPr>
            <a:xfrm>
              <a:off x="6960300" y="2799625"/>
              <a:ext cx="164375" cy="27425"/>
            </a:xfrm>
            <a:custGeom>
              <a:avLst/>
              <a:gdLst/>
              <a:ahLst/>
              <a:cxnLst/>
              <a:rect l="l" t="t" r="r" b="b"/>
              <a:pathLst>
                <a:path w="6575" h="1097" extrusionOk="0">
                  <a:moveTo>
                    <a:pt x="6574" y="1"/>
                  </a:moveTo>
                  <a:cubicBezTo>
                    <a:pt x="4246" y="69"/>
                    <a:pt x="2032" y="366"/>
                    <a:pt x="0" y="914"/>
                  </a:cubicBezTo>
                  <a:lnTo>
                    <a:pt x="69" y="1096"/>
                  </a:lnTo>
                  <a:cubicBezTo>
                    <a:pt x="2077" y="548"/>
                    <a:pt x="4269" y="252"/>
                    <a:pt x="6574" y="206"/>
                  </a:cubicBezTo>
                  <a:lnTo>
                    <a:pt x="65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114"/>
            <p:cNvSpPr/>
            <p:nvPr/>
          </p:nvSpPr>
          <p:spPr>
            <a:xfrm>
              <a:off x="6960300" y="2841275"/>
              <a:ext cx="164375" cy="26850"/>
            </a:xfrm>
            <a:custGeom>
              <a:avLst/>
              <a:gdLst/>
              <a:ahLst/>
              <a:cxnLst/>
              <a:rect l="l" t="t" r="r" b="b"/>
              <a:pathLst>
                <a:path w="6575" h="1074" extrusionOk="0">
                  <a:moveTo>
                    <a:pt x="6574" y="1"/>
                  </a:moveTo>
                  <a:cubicBezTo>
                    <a:pt x="4246" y="46"/>
                    <a:pt x="2032" y="343"/>
                    <a:pt x="0" y="891"/>
                  </a:cubicBezTo>
                  <a:lnTo>
                    <a:pt x="69" y="1074"/>
                  </a:lnTo>
                  <a:cubicBezTo>
                    <a:pt x="2077" y="526"/>
                    <a:pt x="4269" y="229"/>
                    <a:pt x="6574" y="183"/>
                  </a:cubicBezTo>
                  <a:lnTo>
                    <a:pt x="65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114"/>
            <p:cNvSpPr/>
            <p:nvPr/>
          </p:nvSpPr>
          <p:spPr>
            <a:xfrm>
              <a:off x="7176575" y="2967950"/>
              <a:ext cx="181475" cy="76500"/>
            </a:xfrm>
            <a:custGeom>
              <a:avLst/>
              <a:gdLst/>
              <a:ahLst/>
              <a:cxnLst/>
              <a:rect l="l" t="t" r="r" b="b"/>
              <a:pathLst>
                <a:path w="7259" h="3060" extrusionOk="0">
                  <a:moveTo>
                    <a:pt x="69" y="1"/>
                  </a:moveTo>
                  <a:lnTo>
                    <a:pt x="0" y="184"/>
                  </a:lnTo>
                  <a:lnTo>
                    <a:pt x="7190" y="3060"/>
                  </a:lnTo>
                  <a:lnTo>
                    <a:pt x="7259" y="290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114"/>
            <p:cNvSpPr/>
            <p:nvPr/>
          </p:nvSpPr>
          <p:spPr>
            <a:xfrm>
              <a:off x="7297550" y="3014900"/>
              <a:ext cx="109000" cy="47250"/>
            </a:xfrm>
            <a:custGeom>
              <a:avLst/>
              <a:gdLst/>
              <a:ahLst/>
              <a:cxnLst/>
              <a:rect l="l" t="t" r="r" b="b"/>
              <a:pathLst>
                <a:path w="4360" h="1890" extrusionOk="0">
                  <a:moveTo>
                    <a:pt x="783" y="0"/>
                  </a:moveTo>
                  <a:cubicBezTo>
                    <a:pt x="319" y="0"/>
                    <a:pt x="7" y="56"/>
                    <a:pt x="0" y="63"/>
                  </a:cubicBezTo>
                  <a:lnTo>
                    <a:pt x="23" y="246"/>
                  </a:lnTo>
                  <a:cubicBezTo>
                    <a:pt x="37" y="246"/>
                    <a:pt x="327" y="199"/>
                    <a:pt x="758" y="199"/>
                  </a:cubicBezTo>
                  <a:cubicBezTo>
                    <a:pt x="1711" y="199"/>
                    <a:pt x="3351" y="427"/>
                    <a:pt x="4200" y="1889"/>
                  </a:cubicBezTo>
                  <a:lnTo>
                    <a:pt x="4360" y="1798"/>
                  </a:lnTo>
                  <a:cubicBezTo>
                    <a:pt x="3472" y="257"/>
                    <a:pt x="1778" y="0"/>
                    <a:pt x="7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114"/>
            <p:cNvSpPr/>
            <p:nvPr/>
          </p:nvSpPr>
          <p:spPr>
            <a:xfrm>
              <a:off x="6997950" y="3122025"/>
              <a:ext cx="191200" cy="91900"/>
            </a:xfrm>
            <a:custGeom>
              <a:avLst/>
              <a:gdLst/>
              <a:ahLst/>
              <a:cxnLst/>
              <a:rect l="l" t="t" r="r" b="b"/>
              <a:pathLst>
                <a:path w="7648" h="3676" extrusionOk="0">
                  <a:moveTo>
                    <a:pt x="69" y="1"/>
                  </a:moveTo>
                  <a:lnTo>
                    <a:pt x="1" y="183"/>
                  </a:lnTo>
                  <a:lnTo>
                    <a:pt x="7579" y="3676"/>
                  </a:lnTo>
                  <a:lnTo>
                    <a:pt x="7647" y="3516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114"/>
            <p:cNvSpPr/>
            <p:nvPr/>
          </p:nvSpPr>
          <p:spPr>
            <a:xfrm>
              <a:off x="6426175" y="4110375"/>
              <a:ext cx="176350" cy="106725"/>
            </a:xfrm>
            <a:custGeom>
              <a:avLst/>
              <a:gdLst/>
              <a:ahLst/>
              <a:cxnLst/>
              <a:rect l="l" t="t" r="r" b="b"/>
              <a:pathLst>
                <a:path w="7054" h="4269" extrusionOk="0">
                  <a:moveTo>
                    <a:pt x="1" y="0"/>
                  </a:moveTo>
                  <a:lnTo>
                    <a:pt x="503" y="4268"/>
                  </a:lnTo>
                  <a:lnTo>
                    <a:pt x="7054" y="4268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rgbClr val="EF9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114"/>
            <p:cNvSpPr/>
            <p:nvPr/>
          </p:nvSpPr>
          <p:spPr>
            <a:xfrm>
              <a:off x="6309650" y="4191975"/>
              <a:ext cx="318000" cy="411525"/>
            </a:xfrm>
            <a:custGeom>
              <a:avLst/>
              <a:gdLst/>
              <a:ahLst/>
              <a:cxnLst/>
              <a:rect l="l" t="t" r="r" b="b"/>
              <a:pathLst>
                <a:path w="12720" h="16461" extrusionOk="0">
                  <a:moveTo>
                    <a:pt x="4685" y="0"/>
                  </a:moveTo>
                  <a:lnTo>
                    <a:pt x="5004" y="2397"/>
                  </a:lnTo>
                  <a:cubicBezTo>
                    <a:pt x="5004" y="2397"/>
                    <a:pt x="4023" y="7875"/>
                    <a:pt x="1786" y="11344"/>
                  </a:cubicBezTo>
                  <a:cubicBezTo>
                    <a:pt x="1" y="14113"/>
                    <a:pt x="4219" y="16460"/>
                    <a:pt x="7516" y="16460"/>
                  </a:cubicBezTo>
                  <a:cubicBezTo>
                    <a:pt x="8350" y="16460"/>
                    <a:pt x="9125" y="16310"/>
                    <a:pt x="9729" y="15978"/>
                  </a:cubicBezTo>
                  <a:cubicBezTo>
                    <a:pt x="12719" y="14334"/>
                    <a:pt x="12331" y="3082"/>
                    <a:pt x="12331" y="3082"/>
                  </a:cubicBezTo>
                  <a:lnTo>
                    <a:pt x="12057" y="434"/>
                  </a:lnTo>
                  <a:cubicBezTo>
                    <a:pt x="10771" y="598"/>
                    <a:pt x="9625" y="672"/>
                    <a:pt x="8632" y="672"/>
                  </a:cubicBezTo>
                  <a:cubicBezTo>
                    <a:pt x="6733" y="672"/>
                    <a:pt x="5389" y="405"/>
                    <a:pt x="46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114"/>
            <p:cNvSpPr/>
            <p:nvPr/>
          </p:nvSpPr>
          <p:spPr>
            <a:xfrm>
              <a:off x="6362850" y="4498400"/>
              <a:ext cx="190050" cy="73050"/>
            </a:xfrm>
            <a:custGeom>
              <a:avLst/>
              <a:gdLst/>
              <a:ahLst/>
              <a:cxnLst/>
              <a:rect l="l" t="t" r="r" b="b"/>
              <a:pathLst>
                <a:path w="7602" h="2922" extrusionOk="0">
                  <a:moveTo>
                    <a:pt x="183" y="0"/>
                  </a:moveTo>
                  <a:lnTo>
                    <a:pt x="0" y="229"/>
                  </a:lnTo>
                  <a:cubicBezTo>
                    <a:pt x="1986" y="1872"/>
                    <a:pt x="3789" y="2922"/>
                    <a:pt x="6232" y="2922"/>
                  </a:cubicBezTo>
                  <a:cubicBezTo>
                    <a:pt x="6665" y="2922"/>
                    <a:pt x="7122" y="2876"/>
                    <a:pt x="7601" y="2808"/>
                  </a:cubicBezTo>
                  <a:lnTo>
                    <a:pt x="7555" y="2534"/>
                  </a:lnTo>
                  <a:cubicBezTo>
                    <a:pt x="7100" y="2599"/>
                    <a:pt x="6667" y="2630"/>
                    <a:pt x="6253" y="2630"/>
                  </a:cubicBezTo>
                  <a:cubicBezTo>
                    <a:pt x="3886" y="2630"/>
                    <a:pt x="2125" y="1613"/>
                    <a:pt x="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114"/>
            <p:cNvSpPr/>
            <p:nvPr/>
          </p:nvSpPr>
          <p:spPr>
            <a:xfrm>
              <a:off x="6058125" y="3527750"/>
              <a:ext cx="291625" cy="245500"/>
            </a:xfrm>
            <a:custGeom>
              <a:avLst/>
              <a:gdLst/>
              <a:ahLst/>
              <a:cxnLst/>
              <a:rect l="l" t="t" r="r" b="b"/>
              <a:pathLst>
                <a:path w="11665" h="9820" extrusionOk="0">
                  <a:moveTo>
                    <a:pt x="7076" y="1"/>
                  </a:moveTo>
                  <a:cubicBezTo>
                    <a:pt x="1370" y="1"/>
                    <a:pt x="1" y="389"/>
                    <a:pt x="1" y="3538"/>
                  </a:cubicBezTo>
                  <a:cubicBezTo>
                    <a:pt x="334" y="8202"/>
                    <a:pt x="2136" y="9819"/>
                    <a:pt x="4651" y="9819"/>
                  </a:cubicBezTo>
                  <a:cubicBezTo>
                    <a:pt x="4721" y="9819"/>
                    <a:pt x="4791" y="9818"/>
                    <a:pt x="4862" y="9815"/>
                  </a:cubicBezTo>
                  <a:cubicBezTo>
                    <a:pt x="7145" y="9701"/>
                    <a:pt x="9405" y="9450"/>
                    <a:pt x="11664" y="8971"/>
                  </a:cubicBezTo>
                  <a:lnTo>
                    <a:pt x="10797" y="252"/>
                  </a:lnTo>
                  <a:cubicBezTo>
                    <a:pt x="10797" y="252"/>
                    <a:pt x="10455" y="1"/>
                    <a:pt x="7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114"/>
            <p:cNvSpPr/>
            <p:nvPr/>
          </p:nvSpPr>
          <p:spPr>
            <a:xfrm>
              <a:off x="6235225" y="3314275"/>
              <a:ext cx="1302550" cy="840300"/>
            </a:xfrm>
            <a:custGeom>
              <a:avLst/>
              <a:gdLst/>
              <a:ahLst/>
              <a:cxnLst/>
              <a:rect l="l" t="t" r="r" b="b"/>
              <a:pathLst>
                <a:path w="52102" h="33612" extrusionOk="0">
                  <a:moveTo>
                    <a:pt x="8106" y="1"/>
                  </a:moveTo>
                  <a:cubicBezTo>
                    <a:pt x="3465" y="1"/>
                    <a:pt x="0" y="3524"/>
                    <a:pt x="814" y="8243"/>
                  </a:cubicBezTo>
                  <a:lnTo>
                    <a:pt x="5425" y="33259"/>
                  </a:lnTo>
                  <a:cubicBezTo>
                    <a:pt x="6664" y="33478"/>
                    <a:pt x="8055" y="33611"/>
                    <a:pt x="9663" y="33611"/>
                  </a:cubicBezTo>
                  <a:cubicBezTo>
                    <a:pt x="11580" y="33611"/>
                    <a:pt x="13805" y="33422"/>
                    <a:pt x="16449" y="32963"/>
                  </a:cubicBezTo>
                  <a:lnTo>
                    <a:pt x="15034" y="18446"/>
                  </a:lnTo>
                  <a:cubicBezTo>
                    <a:pt x="15034" y="18446"/>
                    <a:pt x="16586" y="18446"/>
                    <a:pt x="19554" y="18263"/>
                  </a:cubicBezTo>
                  <a:cubicBezTo>
                    <a:pt x="37997" y="16643"/>
                    <a:pt x="45369" y="14063"/>
                    <a:pt x="45369" y="14063"/>
                  </a:cubicBezTo>
                  <a:cubicBezTo>
                    <a:pt x="52102" y="10904"/>
                    <a:pt x="49932" y="777"/>
                    <a:pt x="41680" y="777"/>
                  </a:cubicBezTo>
                  <a:cubicBezTo>
                    <a:pt x="41288" y="777"/>
                    <a:pt x="40881" y="800"/>
                    <a:pt x="40462" y="847"/>
                  </a:cubicBezTo>
                  <a:lnTo>
                    <a:pt x="24119" y="2673"/>
                  </a:lnTo>
                  <a:lnTo>
                    <a:pt x="9853" y="163"/>
                  </a:lnTo>
                  <a:cubicBezTo>
                    <a:pt x="9257" y="53"/>
                    <a:pt x="8673" y="1"/>
                    <a:pt x="8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114"/>
            <p:cNvSpPr/>
            <p:nvPr/>
          </p:nvSpPr>
          <p:spPr>
            <a:xfrm>
              <a:off x="6353725" y="3342675"/>
              <a:ext cx="260800" cy="432750"/>
            </a:xfrm>
            <a:custGeom>
              <a:avLst/>
              <a:gdLst/>
              <a:ahLst/>
              <a:cxnLst/>
              <a:rect l="l" t="t" r="r" b="b"/>
              <a:pathLst>
                <a:path w="10432" h="17310" extrusionOk="0">
                  <a:moveTo>
                    <a:pt x="3145" y="0"/>
                  </a:moveTo>
                  <a:cubicBezTo>
                    <a:pt x="2118" y="0"/>
                    <a:pt x="1048" y="193"/>
                    <a:pt x="0" y="579"/>
                  </a:cubicBezTo>
                  <a:lnTo>
                    <a:pt x="114" y="853"/>
                  </a:lnTo>
                  <a:cubicBezTo>
                    <a:pt x="1125" y="476"/>
                    <a:pt x="2156" y="289"/>
                    <a:pt x="3146" y="289"/>
                  </a:cubicBezTo>
                  <a:cubicBezTo>
                    <a:pt x="4437" y="289"/>
                    <a:pt x="5657" y="608"/>
                    <a:pt x="6665" y="1241"/>
                  </a:cubicBezTo>
                  <a:cubicBezTo>
                    <a:pt x="8057" y="2085"/>
                    <a:pt x="8879" y="3455"/>
                    <a:pt x="9039" y="5144"/>
                  </a:cubicBezTo>
                  <a:lnTo>
                    <a:pt x="10134" y="17310"/>
                  </a:lnTo>
                  <a:lnTo>
                    <a:pt x="10431" y="17287"/>
                  </a:lnTo>
                  <a:lnTo>
                    <a:pt x="9336" y="5121"/>
                  </a:lnTo>
                  <a:cubicBezTo>
                    <a:pt x="9153" y="3341"/>
                    <a:pt x="8286" y="1903"/>
                    <a:pt x="6802" y="990"/>
                  </a:cubicBezTo>
                  <a:cubicBezTo>
                    <a:pt x="5754" y="330"/>
                    <a:pt x="4487" y="0"/>
                    <a:pt x="31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114"/>
            <p:cNvSpPr/>
            <p:nvPr/>
          </p:nvSpPr>
          <p:spPr>
            <a:xfrm>
              <a:off x="6585400" y="3377675"/>
              <a:ext cx="609450" cy="153525"/>
            </a:xfrm>
            <a:custGeom>
              <a:avLst/>
              <a:gdLst/>
              <a:ahLst/>
              <a:cxnLst/>
              <a:rect l="l" t="t" r="r" b="b"/>
              <a:pathLst>
                <a:path w="24378" h="6141" extrusionOk="0">
                  <a:moveTo>
                    <a:pt x="24309" y="1"/>
                  </a:moveTo>
                  <a:lnTo>
                    <a:pt x="0" y="5867"/>
                  </a:lnTo>
                  <a:lnTo>
                    <a:pt x="69" y="6141"/>
                  </a:lnTo>
                  <a:lnTo>
                    <a:pt x="24378" y="274"/>
                  </a:lnTo>
                  <a:lnTo>
                    <a:pt x="243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114"/>
            <p:cNvSpPr/>
            <p:nvPr/>
          </p:nvSpPr>
          <p:spPr>
            <a:xfrm>
              <a:off x="6087800" y="3560850"/>
              <a:ext cx="79900" cy="200325"/>
            </a:xfrm>
            <a:custGeom>
              <a:avLst/>
              <a:gdLst/>
              <a:ahLst/>
              <a:cxnLst/>
              <a:rect l="l" t="t" r="r" b="b"/>
              <a:pathLst>
                <a:path w="3196" h="8013" extrusionOk="0">
                  <a:moveTo>
                    <a:pt x="92" y="0"/>
                  </a:moveTo>
                  <a:cubicBezTo>
                    <a:pt x="0" y="3470"/>
                    <a:pt x="913" y="6003"/>
                    <a:pt x="3013" y="8012"/>
                  </a:cubicBezTo>
                  <a:lnTo>
                    <a:pt x="3196" y="7807"/>
                  </a:lnTo>
                  <a:cubicBezTo>
                    <a:pt x="1187" y="5867"/>
                    <a:pt x="274" y="3379"/>
                    <a:pt x="3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114"/>
            <p:cNvSpPr/>
            <p:nvPr/>
          </p:nvSpPr>
          <p:spPr>
            <a:xfrm>
              <a:off x="6599075" y="2838200"/>
              <a:ext cx="362250" cy="271875"/>
            </a:xfrm>
            <a:custGeom>
              <a:avLst/>
              <a:gdLst/>
              <a:ahLst/>
              <a:cxnLst/>
              <a:rect l="l" t="t" r="r" b="b"/>
              <a:pathLst>
                <a:path w="14490" h="10875" extrusionOk="0">
                  <a:moveTo>
                    <a:pt x="4219" y="1"/>
                  </a:moveTo>
                  <a:cubicBezTo>
                    <a:pt x="4011" y="1"/>
                    <a:pt x="3895" y="142"/>
                    <a:pt x="3927" y="352"/>
                  </a:cubicBezTo>
                  <a:cubicBezTo>
                    <a:pt x="3950" y="1516"/>
                    <a:pt x="3790" y="2566"/>
                    <a:pt x="3288" y="3388"/>
                  </a:cubicBezTo>
                  <a:lnTo>
                    <a:pt x="1622" y="4986"/>
                  </a:lnTo>
                  <a:cubicBezTo>
                    <a:pt x="457" y="6127"/>
                    <a:pt x="1" y="9231"/>
                    <a:pt x="2078" y="9756"/>
                  </a:cubicBezTo>
                  <a:cubicBezTo>
                    <a:pt x="2078" y="9756"/>
                    <a:pt x="6687" y="10875"/>
                    <a:pt x="8374" y="10875"/>
                  </a:cubicBezTo>
                  <a:cubicBezTo>
                    <a:pt x="8391" y="10875"/>
                    <a:pt x="8407" y="10875"/>
                    <a:pt x="8423" y="10874"/>
                  </a:cubicBezTo>
                  <a:cubicBezTo>
                    <a:pt x="10044" y="10829"/>
                    <a:pt x="12532" y="8706"/>
                    <a:pt x="12532" y="8706"/>
                  </a:cubicBezTo>
                  <a:cubicBezTo>
                    <a:pt x="12995" y="8391"/>
                    <a:pt x="13244" y="7242"/>
                    <a:pt x="12923" y="7242"/>
                  </a:cubicBezTo>
                  <a:cubicBezTo>
                    <a:pt x="12902" y="7242"/>
                    <a:pt x="12878" y="7247"/>
                    <a:pt x="12851" y="7258"/>
                  </a:cubicBezTo>
                  <a:lnTo>
                    <a:pt x="12851" y="7258"/>
                  </a:lnTo>
                  <a:cubicBezTo>
                    <a:pt x="13888" y="6778"/>
                    <a:pt x="13735" y="5821"/>
                    <a:pt x="13213" y="5821"/>
                  </a:cubicBezTo>
                  <a:cubicBezTo>
                    <a:pt x="13185" y="5821"/>
                    <a:pt x="13156" y="5824"/>
                    <a:pt x="13125" y="5830"/>
                  </a:cubicBezTo>
                  <a:cubicBezTo>
                    <a:pt x="14107" y="5533"/>
                    <a:pt x="14107" y="4506"/>
                    <a:pt x="13742" y="4346"/>
                  </a:cubicBezTo>
                  <a:cubicBezTo>
                    <a:pt x="14308" y="4200"/>
                    <a:pt x="14489" y="2759"/>
                    <a:pt x="13663" y="2759"/>
                  </a:cubicBezTo>
                  <a:cubicBezTo>
                    <a:pt x="13590" y="2759"/>
                    <a:pt x="13510" y="2770"/>
                    <a:pt x="13422" y="2794"/>
                  </a:cubicBezTo>
                  <a:cubicBezTo>
                    <a:pt x="13422" y="2794"/>
                    <a:pt x="9477" y="4276"/>
                    <a:pt x="7889" y="4276"/>
                  </a:cubicBezTo>
                  <a:cubicBezTo>
                    <a:pt x="7782" y="4276"/>
                    <a:pt x="7686" y="4270"/>
                    <a:pt x="7602" y="4255"/>
                  </a:cubicBezTo>
                  <a:cubicBezTo>
                    <a:pt x="6301" y="4004"/>
                    <a:pt x="5684" y="3182"/>
                    <a:pt x="5547" y="1630"/>
                  </a:cubicBezTo>
                  <a:cubicBezTo>
                    <a:pt x="5456" y="740"/>
                    <a:pt x="4954" y="306"/>
                    <a:pt x="4520" y="78"/>
                  </a:cubicBezTo>
                  <a:cubicBezTo>
                    <a:pt x="4407" y="25"/>
                    <a:pt x="4305" y="1"/>
                    <a:pt x="4219" y="1"/>
                  </a:cubicBezTo>
                  <a:close/>
                </a:path>
              </a:pathLst>
            </a:custGeom>
            <a:solidFill>
              <a:srgbClr val="EF9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114"/>
            <p:cNvSpPr/>
            <p:nvPr/>
          </p:nvSpPr>
          <p:spPr>
            <a:xfrm>
              <a:off x="6824475" y="2944575"/>
              <a:ext cx="118725" cy="40525"/>
            </a:xfrm>
            <a:custGeom>
              <a:avLst/>
              <a:gdLst/>
              <a:ahLst/>
              <a:cxnLst/>
              <a:rect l="l" t="t" r="r" b="b"/>
              <a:pathLst>
                <a:path w="4749" h="1621" extrusionOk="0">
                  <a:moveTo>
                    <a:pt x="4680" y="0"/>
                  </a:moveTo>
                  <a:cubicBezTo>
                    <a:pt x="3174" y="662"/>
                    <a:pt x="1622" y="1141"/>
                    <a:pt x="1" y="1438"/>
                  </a:cubicBezTo>
                  <a:lnTo>
                    <a:pt x="47" y="1621"/>
                  </a:lnTo>
                  <a:cubicBezTo>
                    <a:pt x="1667" y="1347"/>
                    <a:pt x="3242" y="845"/>
                    <a:pt x="4749" y="183"/>
                  </a:cubicBezTo>
                  <a:lnTo>
                    <a:pt x="46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114"/>
            <p:cNvSpPr/>
            <p:nvPr/>
          </p:nvSpPr>
          <p:spPr>
            <a:xfrm>
              <a:off x="6831325" y="3017025"/>
              <a:ext cx="92475" cy="42825"/>
            </a:xfrm>
            <a:custGeom>
              <a:avLst/>
              <a:gdLst/>
              <a:ahLst/>
              <a:cxnLst/>
              <a:rect l="l" t="t" r="r" b="b"/>
              <a:pathLst>
                <a:path w="3699" h="1713" extrusionOk="0">
                  <a:moveTo>
                    <a:pt x="3607" y="1"/>
                  </a:moveTo>
                  <a:cubicBezTo>
                    <a:pt x="2329" y="731"/>
                    <a:pt x="1165" y="1211"/>
                    <a:pt x="1" y="1530"/>
                  </a:cubicBezTo>
                  <a:lnTo>
                    <a:pt x="69" y="1713"/>
                  </a:lnTo>
                  <a:cubicBezTo>
                    <a:pt x="1211" y="1393"/>
                    <a:pt x="2420" y="891"/>
                    <a:pt x="3699" y="161"/>
                  </a:cubicBezTo>
                  <a:lnTo>
                    <a:pt x="36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114"/>
            <p:cNvSpPr/>
            <p:nvPr/>
          </p:nvSpPr>
          <p:spPr>
            <a:xfrm>
              <a:off x="6830200" y="2981650"/>
              <a:ext cx="99300" cy="38275"/>
            </a:xfrm>
            <a:custGeom>
              <a:avLst/>
              <a:gdLst/>
              <a:ahLst/>
              <a:cxnLst/>
              <a:rect l="l" t="t" r="r" b="b"/>
              <a:pathLst>
                <a:path w="3972" h="1531" extrusionOk="0">
                  <a:moveTo>
                    <a:pt x="3880" y="1"/>
                  </a:moveTo>
                  <a:cubicBezTo>
                    <a:pt x="2716" y="594"/>
                    <a:pt x="1438" y="1051"/>
                    <a:pt x="0" y="1347"/>
                  </a:cubicBezTo>
                  <a:lnTo>
                    <a:pt x="46" y="1530"/>
                  </a:lnTo>
                  <a:cubicBezTo>
                    <a:pt x="1507" y="1233"/>
                    <a:pt x="2785" y="777"/>
                    <a:pt x="3972" y="161"/>
                  </a:cubicBezTo>
                  <a:lnTo>
                    <a:pt x="38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114"/>
            <p:cNvSpPr/>
            <p:nvPr/>
          </p:nvSpPr>
          <p:spPr>
            <a:xfrm>
              <a:off x="6148375" y="2953725"/>
              <a:ext cx="507800" cy="336475"/>
            </a:xfrm>
            <a:custGeom>
              <a:avLst/>
              <a:gdLst/>
              <a:ahLst/>
              <a:cxnLst/>
              <a:rect l="l" t="t" r="r" b="b"/>
              <a:pathLst>
                <a:path w="20312" h="13459" extrusionOk="0">
                  <a:moveTo>
                    <a:pt x="17641" y="1"/>
                  </a:moveTo>
                  <a:cubicBezTo>
                    <a:pt x="15635" y="1"/>
                    <a:pt x="9830" y="2724"/>
                    <a:pt x="5407" y="4473"/>
                  </a:cubicBezTo>
                  <a:cubicBezTo>
                    <a:pt x="0" y="6560"/>
                    <a:pt x="1898" y="13458"/>
                    <a:pt x="6668" y="13458"/>
                  </a:cubicBezTo>
                  <a:cubicBezTo>
                    <a:pt x="7376" y="13458"/>
                    <a:pt x="8147" y="13306"/>
                    <a:pt x="8967" y="12964"/>
                  </a:cubicBezTo>
                  <a:cubicBezTo>
                    <a:pt x="13646" y="10727"/>
                    <a:pt x="19969" y="8125"/>
                    <a:pt x="20311" y="6870"/>
                  </a:cubicBezTo>
                  <a:lnTo>
                    <a:pt x="18234" y="159"/>
                  </a:lnTo>
                  <a:cubicBezTo>
                    <a:pt x="18115" y="50"/>
                    <a:pt x="17913" y="1"/>
                    <a:pt x="176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114"/>
            <p:cNvSpPr/>
            <p:nvPr/>
          </p:nvSpPr>
          <p:spPr>
            <a:xfrm>
              <a:off x="6259550" y="2961125"/>
              <a:ext cx="280225" cy="182625"/>
            </a:xfrm>
            <a:custGeom>
              <a:avLst/>
              <a:gdLst/>
              <a:ahLst/>
              <a:cxnLst/>
              <a:rect l="l" t="t" r="r" b="b"/>
              <a:pathLst>
                <a:path w="11209" h="7305" extrusionOk="0">
                  <a:moveTo>
                    <a:pt x="11140" y="0"/>
                  </a:moveTo>
                  <a:lnTo>
                    <a:pt x="3356" y="3127"/>
                  </a:lnTo>
                  <a:cubicBezTo>
                    <a:pt x="3219" y="3196"/>
                    <a:pt x="1" y="4748"/>
                    <a:pt x="252" y="7304"/>
                  </a:cubicBezTo>
                  <a:lnTo>
                    <a:pt x="435" y="7281"/>
                  </a:lnTo>
                  <a:cubicBezTo>
                    <a:pt x="206" y="4862"/>
                    <a:pt x="3402" y="3333"/>
                    <a:pt x="3448" y="3310"/>
                  </a:cubicBezTo>
                  <a:lnTo>
                    <a:pt x="11208" y="183"/>
                  </a:lnTo>
                  <a:lnTo>
                    <a:pt x="111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114"/>
            <p:cNvSpPr/>
            <p:nvPr/>
          </p:nvSpPr>
          <p:spPr>
            <a:xfrm>
              <a:off x="6259000" y="3044150"/>
              <a:ext cx="77050" cy="39675"/>
            </a:xfrm>
            <a:custGeom>
              <a:avLst/>
              <a:gdLst/>
              <a:ahLst/>
              <a:cxnLst/>
              <a:rect l="l" t="t" r="r" b="b"/>
              <a:pathLst>
                <a:path w="3082" h="1587" extrusionOk="0">
                  <a:moveTo>
                    <a:pt x="2839" y="0"/>
                  </a:moveTo>
                  <a:cubicBezTo>
                    <a:pt x="1284" y="0"/>
                    <a:pt x="43" y="1407"/>
                    <a:pt x="0" y="1472"/>
                  </a:cubicBezTo>
                  <a:lnTo>
                    <a:pt x="137" y="1586"/>
                  </a:lnTo>
                  <a:cubicBezTo>
                    <a:pt x="159" y="1586"/>
                    <a:pt x="1357" y="183"/>
                    <a:pt x="2829" y="183"/>
                  </a:cubicBezTo>
                  <a:cubicBezTo>
                    <a:pt x="2905" y="183"/>
                    <a:pt x="2982" y="186"/>
                    <a:pt x="3059" y="194"/>
                  </a:cubicBezTo>
                  <a:lnTo>
                    <a:pt x="3081" y="12"/>
                  </a:lnTo>
                  <a:cubicBezTo>
                    <a:pt x="3000" y="4"/>
                    <a:pt x="2919" y="0"/>
                    <a:pt x="28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114"/>
            <p:cNvSpPr/>
            <p:nvPr/>
          </p:nvSpPr>
          <p:spPr>
            <a:xfrm>
              <a:off x="6506650" y="3124875"/>
              <a:ext cx="151800" cy="91325"/>
            </a:xfrm>
            <a:custGeom>
              <a:avLst/>
              <a:gdLst/>
              <a:ahLst/>
              <a:cxnLst/>
              <a:rect l="l" t="t" r="r" b="b"/>
              <a:pathLst>
                <a:path w="6072" h="3653" extrusionOk="0">
                  <a:moveTo>
                    <a:pt x="5889" y="1"/>
                  </a:moveTo>
                  <a:cubicBezTo>
                    <a:pt x="5547" y="1142"/>
                    <a:pt x="3173" y="2146"/>
                    <a:pt x="868" y="3105"/>
                  </a:cubicBezTo>
                  <a:cubicBezTo>
                    <a:pt x="571" y="3242"/>
                    <a:pt x="274" y="3356"/>
                    <a:pt x="0" y="3470"/>
                  </a:cubicBezTo>
                  <a:lnTo>
                    <a:pt x="69" y="3653"/>
                  </a:lnTo>
                  <a:cubicBezTo>
                    <a:pt x="365" y="3539"/>
                    <a:pt x="639" y="3402"/>
                    <a:pt x="936" y="3288"/>
                  </a:cubicBezTo>
                  <a:cubicBezTo>
                    <a:pt x="3378" y="2261"/>
                    <a:pt x="5707" y="1302"/>
                    <a:pt x="6072" y="69"/>
                  </a:cubicBezTo>
                  <a:lnTo>
                    <a:pt x="5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114"/>
            <p:cNvSpPr/>
            <p:nvPr/>
          </p:nvSpPr>
          <p:spPr>
            <a:xfrm>
              <a:off x="6604225" y="2942275"/>
              <a:ext cx="96450" cy="183200"/>
            </a:xfrm>
            <a:custGeom>
              <a:avLst/>
              <a:gdLst/>
              <a:ahLst/>
              <a:cxnLst/>
              <a:rect l="l" t="t" r="r" b="b"/>
              <a:pathLst>
                <a:path w="3858" h="7328" extrusionOk="0">
                  <a:moveTo>
                    <a:pt x="1552" y="1"/>
                  </a:moveTo>
                  <a:lnTo>
                    <a:pt x="0" y="617"/>
                  </a:lnTo>
                  <a:lnTo>
                    <a:pt x="2077" y="7328"/>
                  </a:lnTo>
                  <a:lnTo>
                    <a:pt x="3858" y="6711"/>
                  </a:lnTo>
                  <a:lnTo>
                    <a:pt x="15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4335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0" name="Google Shape;3720;p88"/>
          <p:cNvSpPr txBox="1">
            <a:spLocks noGrp="1"/>
          </p:cNvSpPr>
          <p:nvPr>
            <p:ph type="title"/>
          </p:nvPr>
        </p:nvSpPr>
        <p:spPr>
          <a:xfrm>
            <a:off x="280552" y="1156652"/>
            <a:ext cx="4750701" cy="26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latin typeface="Quicksand" panose="020B0604020202020204" charset="0"/>
                <a:cs typeface="Calibri" panose="020F0502020204030204" pitchFamily="34" charset="0"/>
              </a:rPr>
              <a:t>TỔNG KẾT</a:t>
            </a:r>
            <a:endParaRPr sz="5400" b="1" dirty="0">
              <a:solidFill>
                <a:schemeClr val="lt2"/>
              </a:solidFill>
              <a:latin typeface="Quicksand" panose="020B0604020202020204" charset="0"/>
              <a:cs typeface="Calibri" panose="020F0502020204030204" pitchFamily="34" charset="0"/>
            </a:endParaRPr>
          </a:p>
        </p:txBody>
      </p:sp>
      <p:grpSp>
        <p:nvGrpSpPr>
          <p:cNvPr id="3721" name="Google Shape;3721;p88"/>
          <p:cNvGrpSpPr/>
          <p:nvPr/>
        </p:nvGrpSpPr>
        <p:grpSpPr>
          <a:xfrm>
            <a:off x="5260135" y="1360597"/>
            <a:ext cx="3603312" cy="3463872"/>
            <a:chOff x="5076905" y="915580"/>
            <a:chExt cx="3603312" cy="3463872"/>
          </a:xfrm>
        </p:grpSpPr>
        <p:grpSp>
          <p:nvGrpSpPr>
            <p:cNvPr id="3722" name="Google Shape;3722;p88"/>
            <p:cNvGrpSpPr/>
            <p:nvPr/>
          </p:nvGrpSpPr>
          <p:grpSpPr>
            <a:xfrm>
              <a:off x="5076905" y="915580"/>
              <a:ext cx="3486733" cy="3432346"/>
              <a:chOff x="242155" y="855580"/>
              <a:chExt cx="3486733" cy="3432346"/>
            </a:xfrm>
          </p:grpSpPr>
          <p:sp>
            <p:nvSpPr>
              <p:cNvPr id="3723" name="Google Shape;3723;p88"/>
              <p:cNvSpPr/>
              <p:nvPr/>
            </p:nvSpPr>
            <p:spPr>
              <a:xfrm>
                <a:off x="444080" y="1027596"/>
                <a:ext cx="72619" cy="101243"/>
              </a:xfrm>
              <a:custGeom>
                <a:avLst/>
                <a:gdLst/>
                <a:ahLst/>
                <a:cxnLst/>
                <a:rect l="l" t="t" r="r" b="b"/>
                <a:pathLst>
                  <a:path w="4011" h="5592" extrusionOk="0">
                    <a:moveTo>
                      <a:pt x="3663" y="1"/>
                    </a:moveTo>
                    <a:cubicBezTo>
                      <a:pt x="3555" y="1"/>
                      <a:pt x="3449" y="56"/>
                      <a:pt x="3384" y="153"/>
                    </a:cubicBezTo>
                    <a:lnTo>
                      <a:pt x="76" y="5090"/>
                    </a:lnTo>
                    <a:cubicBezTo>
                      <a:pt x="1" y="5241"/>
                      <a:pt x="26" y="5441"/>
                      <a:pt x="176" y="5542"/>
                    </a:cubicBezTo>
                    <a:cubicBezTo>
                      <a:pt x="226" y="5567"/>
                      <a:pt x="276" y="5592"/>
                      <a:pt x="351" y="5592"/>
                    </a:cubicBezTo>
                    <a:cubicBezTo>
                      <a:pt x="452" y="5592"/>
                      <a:pt x="552" y="5542"/>
                      <a:pt x="602" y="5441"/>
                    </a:cubicBezTo>
                    <a:lnTo>
                      <a:pt x="3910" y="504"/>
                    </a:lnTo>
                    <a:cubicBezTo>
                      <a:pt x="4011" y="354"/>
                      <a:pt x="3960" y="153"/>
                      <a:pt x="3835" y="53"/>
                    </a:cubicBezTo>
                    <a:cubicBezTo>
                      <a:pt x="3782" y="17"/>
                      <a:pt x="3722" y="1"/>
                      <a:pt x="36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88"/>
              <p:cNvSpPr/>
              <p:nvPr/>
            </p:nvSpPr>
            <p:spPr>
              <a:xfrm>
                <a:off x="3144423" y="1880033"/>
                <a:ext cx="97568" cy="78286"/>
              </a:xfrm>
              <a:custGeom>
                <a:avLst/>
                <a:gdLst/>
                <a:ahLst/>
                <a:cxnLst/>
                <a:rect l="l" t="t" r="r" b="b"/>
                <a:pathLst>
                  <a:path w="5389" h="4324" extrusionOk="0">
                    <a:moveTo>
                      <a:pt x="368" y="1"/>
                    </a:moveTo>
                    <a:cubicBezTo>
                      <a:pt x="276" y="1"/>
                      <a:pt x="184" y="40"/>
                      <a:pt x="126" y="113"/>
                    </a:cubicBezTo>
                    <a:cubicBezTo>
                      <a:pt x="0" y="263"/>
                      <a:pt x="25" y="464"/>
                      <a:pt x="176" y="564"/>
                    </a:cubicBezTo>
                    <a:lnTo>
                      <a:pt x="4837" y="4248"/>
                    </a:lnTo>
                    <a:cubicBezTo>
                      <a:pt x="4887" y="4298"/>
                      <a:pt x="4963" y="4324"/>
                      <a:pt x="5038" y="4324"/>
                    </a:cubicBezTo>
                    <a:cubicBezTo>
                      <a:pt x="5138" y="4324"/>
                      <a:pt x="5213" y="4273"/>
                      <a:pt x="5288" y="4198"/>
                    </a:cubicBezTo>
                    <a:cubicBezTo>
                      <a:pt x="5389" y="4073"/>
                      <a:pt x="5364" y="3872"/>
                      <a:pt x="5238" y="3772"/>
                    </a:cubicBezTo>
                    <a:lnTo>
                      <a:pt x="552" y="63"/>
                    </a:lnTo>
                    <a:cubicBezTo>
                      <a:pt x="499" y="21"/>
                      <a:pt x="434" y="1"/>
                      <a:pt x="3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88"/>
              <p:cNvSpPr/>
              <p:nvPr/>
            </p:nvSpPr>
            <p:spPr>
              <a:xfrm>
                <a:off x="306138" y="2507190"/>
                <a:ext cx="59909" cy="10863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6000" extrusionOk="0">
                    <a:moveTo>
                      <a:pt x="370" y="1"/>
                    </a:moveTo>
                    <a:cubicBezTo>
                      <a:pt x="321" y="1"/>
                      <a:pt x="271" y="12"/>
                      <a:pt x="226" y="35"/>
                    </a:cubicBezTo>
                    <a:cubicBezTo>
                      <a:pt x="76" y="110"/>
                      <a:pt x="0" y="285"/>
                      <a:pt x="76" y="461"/>
                    </a:cubicBezTo>
                    <a:lnTo>
                      <a:pt x="2682" y="5824"/>
                    </a:lnTo>
                    <a:cubicBezTo>
                      <a:pt x="2732" y="5924"/>
                      <a:pt x="2833" y="5999"/>
                      <a:pt x="2958" y="5999"/>
                    </a:cubicBezTo>
                    <a:cubicBezTo>
                      <a:pt x="3008" y="5999"/>
                      <a:pt x="3058" y="5974"/>
                      <a:pt x="3083" y="5974"/>
                    </a:cubicBezTo>
                    <a:cubicBezTo>
                      <a:pt x="3259" y="5874"/>
                      <a:pt x="3309" y="5699"/>
                      <a:pt x="3234" y="5548"/>
                    </a:cubicBezTo>
                    <a:lnTo>
                      <a:pt x="652" y="185"/>
                    </a:lnTo>
                    <a:cubicBezTo>
                      <a:pt x="599" y="62"/>
                      <a:pt x="485" y="1"/>
                      <a:pt x="3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88"/>
              <p:cNvSpPr/>
              <p:nvPr/>
            </p:nvSpPr>
            <p:spPr>
              <a:xfrm>
                <a:off x="2182903" y="4207503"/>
                <a:ext cx="97115" cy="78159"/>
              </a:xfrm>
              <a:custGeom>
                <a:avLst/>
                <a:gdLst/>
                <a:ahLst/>
                <a:cxnLst/>
                <a:rect l="l" t="t" r="r" b="b"/>
                <a:pathLst>
                  <a:path w="5364" h="4317" extrusionOk="0">
                    <a:moveTo>
                      <a:pt x="341" y="1"/>
                    </a:moveTo>
                    <a:cubicBezTo>
                      <a:pt x="247" y="1"/>
                      <a:pt x="157" y="46"/>
                      <a:pt x="100" y="131"/>
                    </a:cubicBezTo>
                    <a:cubicBezTo>
                      <a:pt x="0" y="256"/>
                      <a:pt x="25" y="457"/>
                      <a:pt x="151" y="557"/>
                    </a:cubicBezTo>
                    <a:lnTo>
                      <a:pt x="4812" y="4266"/>
                    </a:lnTo>
                    <a:cubicBezTo>
                      <a:pt x="4887" y="4317"/>
                      <a:pt x="4938" y="4317"/>
                      <a:pt x="5013" y="4317"/>
                    </a:cubicBezTo>
                    <a:cubicBezTo>
                      <a:pt x="5113" y="4317"/>
                      <a:pt x="5213" y="4292"/>
                      <a:pt x="5263" y="4216"/>
                    </a:cubicBezTo>
                    <a:cubicBezTo>
                      <a:pt x="5364" y="4066"/>
                      <a:pt x="5339" y="3865"/>
                      <a:pt x="5213" y="3765"/>
                    </a:cubicBezTo>
                    <a:lnTo>
                      <a:pt x="552" y="81"/>
                    </a:lnTo>
                    <a:cubicBezTo>
                      <a:pt x="487" y="27"/>
                      <a:pt x="412" y="1"/>
                      <a:pt x="34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88"/>
              <p:cNvSpPr/>
              <p:nvPr/>
            </p:nvSpPr>
            <p:spPr>
              <a:xfrm>
                <a:off x="3540090" y="3765886"/>
                <a:ext cx="36789" cy="116379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6428" extrusionOk="0">
                    <a:moveTo>
                      <a:pt x="347" y="0"/>
                    </a:moveTo>
                    <a:cubicBezTo>
                      <a:pt x="323" y="0"/>
                      <a:pt x="300" y="4"/>
                      <a:pt x="277" y="12"/>
                    </a:cubicBezTo>
                    <a:cubicBezTo>
                      <a:pt x="101" y="62"/>
                      <a:pt x="1" y="212"/>
                      <a:pt x="26" y="388"/>
                    </a:cubicBezTo>
                    <a:lnTo>
                      <a:pt x="1379" y="6202"/>
                    </a:lnTo>
                    <a:cubicBezTo>
                      <a:pt x="1430" y="6327"/>
                      <a:pt x="1555" y="6428"/>
                      <a:pt x="1680" y="6428"/>
                    </a:cubicBezTo>
                    <a:lnTo>
                      <a:pt x="1755" y="6428"/>
                    </a:lnTo>
                    <a:cubicBezTo>
                      <a:pt x="1931" y="6378"/>
                      <a:pt x="2031" y="6227"/>
                      <a:pt x="2006" y="6052"/>
                    </a:cubicBezTo>
                    <a:lnTo>
                      <a:pt x="653" y="237"/>
                    </a:lnTo>
                    <a:cubicBezTo>
                      <a:pt x="610" y="110"/>
                      <a:pt x="478" y="0"/>
                      <a:pt x="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88"/>
              <p:cNvSpPr/>
              <p:nvPr/>
            </p:nvSpPr>
            <p:spPr>
              <a:xfrm>
                <a:off x="2903463" y="855580"/>
                <a:ext cx="60380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5970" extrusionOk="0">
                    <a:moveTo>
                      <a:pt x="2985" y="0"/>
                    </a:moveTo>
                    <a:cubicBezTo>
                      <a:pt x="2871" y="0"/>
                      <a:pt x="2763" y="70"/>
                      <a:pt x="2708" y="180"/>
                    </a:cubicBezTo>
                    <a:lnTo>
                      <a:pt x="76" y="5519"/>
                    </a:lnTo>
                    <a:cubicBezTo>
                      <a:pt x="1" y="5669"/>
                      <a:pt x="51" y="5870"/>
                      <a:pt x="201" y="5945"/>
                    </a:cubicBezTo>
                    <a:cubicBezTo>
                      <a:pt x="252" y="5970"/>
                      <a:pt x="302" y="5970"/>
                      <a:pt x="352" y="5970"/>
                    </a:cubicBezTo>
                    <a:cubicBezTo>
                      <a:pt x="477" y="5970"/>
                      <a:pt x="577" y="5920"/>
                      <a:pt x="627" y="5794"/>
                    </a:cubicBezTo>
                    <a:lnTo>
                      <a:pt x="3259" y="456"/>
                    </a:lnTo>
                    <a:cubicBezTo>
                      <a:pt x="3334" y="306"/>
                      <a:pt x="3259" y="105"/>
                      <a:pt x="3109" y="30"/>
                    </a:cubicBezTo>
                    <a:cubicBezTo>
                      <a:pt x="3068" y="10"/>
                      <a:pt x="3026" y="0"/>
                      <a:pt x="29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88"/>
              <p:cNvSpPr/>
              <p:nvPr/>
            </p:nvSpPr>
            <p:spPr>
              <a:xfrm>
                <a:off x="353791" y="4144353"/>
                <a:ext cx="60362" cy="108177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5975" extrusionOk="0">
                    <a:moveTo>
                      <a:pt x="2984" y="1"/>
                    </a:moveTo>
                    <a:cubicBezTo>
                      <a:pt x="2870" y="1"/>
                      <a:pt x="2759" y="57"/>
                      <a:pt x="2707" y="160"/>
                    </a:cubicBezTo>
                    <a:lnTo>
                      <a:pt x="75" y="5524"/>
                    </a:lnTo>
                    <a:cubicBezTo>
                      <a:pt x="0" y="5674"/>
                      <a:pt x="75" y="5850"/>
                      <a:pt x="226" y="5925"/>
                    </a:cubicBezTo>
                    <a:cubicBezTo>
                      <a:pt x="276" y="5950"/>
                      <a:pt x="326" y="5975"/>
                      <a:pt x="351" y="5975"/>
                    </a:cubicBezTo>
                    <a:cubicBezTo>
                      <a:pt x="476" y="5975"/>
                      <a:pt x="577" y="5900"/>
                      <a:pt x="652" y="5800"/>
                    </a:cubicBezTo>
                    <a:lnTo>
                      <a:pt x="3258" y="436"/>
                    </a:lnTo>
                    <a:cubicBezTo>
                      <a:pt x="3333" y="286"/>
                      <a:pt x="3283" y="110"/>
                      <a:pt x="3133" y="35"/>
                    </a:cubicBezTo>
                    <a:cubicBezTo>
                      <a:pt x="3086" y="12"/>
                      <a:pt x="3035" y="1"/>
                      <a:pt x="29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88"/>
              <p:cNvSpPr/>
              <p:nvPr/>
            </p:nvSpPr>
            <p:spPr>
              <a:xfrm>
                <a:off x="612421" y="1449641"/>
                <a:ext cx="59022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59" extrusionOk="0">
                    <a:moveTo>
                      <a:pt x="1630" y="627"/>
                    </a:moveTo>
                    <a:cubicBezTo>
                      <a:pt x="2181" y="627"/>
                      <a:pt x="2632" y="1078"/>
                      <a:pt x="2632" y="1629"/>
                    </a:cubicBezTo>
                    <a:cubicBezTo>
                      <a:pt x="2632" y="2181"/>
                      <a:pt x="2181" y="2632"/>
                      <a:pt x="1630" y="2632"/>
                    </a:cubicBezTo>
                    <a:cubicBezTo>
                      <a:pt x="1079" y="2632"/>
                      <a:pt x="627" y="2181"/>
                      <a:pt x="627" y="1629"/>
                    </a:cubicBezTo>
                    <a:cubicBezTo>
                      <a:pt x="627" y="1078"/>
                      <a:pt x="1079" y="627"/>
                      <a:pt x="1630" y="627"/>
                    </a:cubicBezTo>
                    <a:close/>
                    <a:moveTo>
                      <a:pt x="1630" y="0"/>
                    </a:moveTo>
                    <a:cubicBezTo>
                      <a:pt x="728" y="0"/>
                      <a:pt x="1" y="727"/>
                      <a:pt x="1" y="1629"/>
                    </a:cubicBezTo>
                    <a:cubicBezTo>
                      <a:pt x="1" y="2531"/>
                      <a:pt x="728" y="3258"/>
                      <a:pt x="1630" y="3258"/>
                    </a:cubicBezTo>
                    <a:cubicBezTo>
                      <a:pt x="2532" y="3258"/>
                      <a:pt x="3259" y="2531"/>
                      <a:pt x="3259" y="1629"/>
                    </a:cubicBezTo>
                    <a:cubicBezTo>
                      <a:pt x="3259" y="727"/>
                      <a:pt x="2532" y="0"/>
                      <a:pt x="16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88"/>
              <p:cNvSpPr/>
              <p:nvPr/>
            </p:nvSpPr>
            <p:spPr>
              <a:xfrm>
                <a:off x="330634" y="3479302"/>
                <a:ext cx="59022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3285" extrusionOk="0">
                    <a:moveTo>
                      <a:pt x="1630" y="628"/>
                    </a:moveTo>
                    <a:cubicBezTo>
                      <a:pt x="2181" y="628"/>
                      <a:pt x="2632" y="1079"/>
                      <a:pt x="2632" y="1630"/>
                    </a:cubicBezTo>
                    <a:cubicBezTo>
                      <a:pt x="2632" y="2181"/>
                      <a:pt x="2181" y="2658"/>
                      <a:pt x="1630" y="2658"/>
                    </a:cubicBezTo>
                    <a:cubicBezTo>
                      <a:pt x="1079" y="2658"/>
                      <a:pt x="627" y="2181"/>
                      <a:pt x="627" y="1630"/>
                    </a:cubicBezTo>
                    <a:cubicBezTo>
                      <a:pt x="627" y="1079"/>
                      <a:pt x="1079" y="628"/>
                      <a:pt x="1630" y="628"/>
                    </a:cubicBezTo>
                    <a:close/>
                    <a:moveTo>
                      <a:pt x="1630" y="1"/>
                    </a:moveTo>
                    <a:cubicBezTo>
                      <a:pt x="728" y="1"/>
                      <a:pt x="1" y="728"/>
                      <a:pt x="1" y="1630"/>
                    </a:cubicBezTo>
                    <a:cubicBezTo>
                      <a:pt x="1" y="2532"/>
                      <a:pt x="728" y="3284"/>
                      <a:pt x="1630" y="3284"/>
                    </a:cubicBezTo>
                    <a:cubicBezTo>
                      <a:pt x="2532" y="3284"/>
                      <a:pt x="3259" y="2532"/>
                      <a:pt x="3259" y="1630"/>
                    </a:cubicBezTo>
                    <a:cubicBezTo>
                      <a:pt x="3259" y="728"/>
                      <a:pt x="2532" y="1"/>
                      <a:pt x="16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88"/>
              <p:cNvSpPr/>
              <p:nvPr/>
            </p:nvSpPr>
            <p:spPr>
              <a:xfrm>
                <a:off x="1076180" y="4223019"/>
                <a:ext cx="59004" cy="59022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3260" extrusionOk="0">
                    <a:moveTo>
                      <a:pt x="1629" y="627"/>
                    </a:moveTo>
                    <a:cubicBezTo>
                      <a:pt x="2180" y="627"/>
                      <a:pt x="2632" y="1079"/>
                      <a:pt x="2632" y="1630"/>
                    </a:cubicBezTo>
                    <a:cubicBezTo>
                      <a:pt x="2632" y="2181"/>
                      <a:pt x="2180" y="2632"/>
                      <a:pt x="1629" y="2632"/>
                    </a:cubicBezTo>
                    <a:cubicBezTo>
                      <a:pt x="1078" y="2632"/>
                      <a:pt x="627" y="2181"/>
                      <a:pt x="627" y="1630"/>
                    </a:cubicBezTo>
                    <a:cubicBezTo>
                      <a:pt x="627" y="1079"/>
                      <a:pt x="1078" y="627"/>
                      <a:pt x="1629" y="627"/>
                    </a:cubicBezTo>
                    <a:close/>
                    <a:moveTo>
                      <a:pt x="1629" y="1"/>
                    </a:moveTo>
                    <a:cubicBezTo>
                      <a:pt x="727" y="1"/>
                      <a:pt x="0" y="728"/>
                      <a:pt x="0" y="1630"/>
                    </a:cubicBezTo>
                    <a:cubicBezTo>
                      <a:pt x="0" y="2532"/>
                      <a:pt x="727" y="3259"/>
                      <a:pt x="1629" y="3259"/>
                    </a:cubicBezTo>
                    <a:cubicBezTo>
                      <a:pt x="2531" y="3259"/>
                      <a:pt x="3258" y="2532"/>
                      <a:pt x="3258" y="1630"/>
                    </a:cubicBezTo>
                    <a:cubicBezTo>
                      <a:pt x="3258" y="728"/>
                      <a:pt x="2531" y="1"/>
                      <a:pt x="16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88"/>
              <p:cNvSpPr/>
              <p:nvPr/>
            </p:nvSpPr>
            <p:spPr>
              <a:xfrm>
                <a:off x="3600904" y="2139351"/>
                <a:ext cx="59457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59" extrusionOk="0">
                    <a:moveTo>
                      <a:pt x="1655" y="627"/>
                    </a:moveTo>
                    <a:cubicBezTo>
                      <a:pt x="2206" y="627"/>
                      <a:pt x="2657" y="1078"/>
                      <a:pt x="2657" y="1630"/>
                    </a:cubicBezTo>
                    <a:cubicBezTo>
                      <a:pt x="2657" y="2181"/>
                      <a:pt x="2206" y="2632"/>
                      <a:pt x="1655" y="2632"/>
                    </a:cubicBezTo>
                    <a:cubicBezTo>
                      <a:pt x="1078" y="2632"/>
                      <a:pt x="627" y="2181"/>
                      <a:pt x="627" y="1630"/>
                    </a:cubicBezTo>
                    <a:cubicBezTo>
                      <a:pt x="627" y="1078"/>
                      <a:pt x="1078" y="627"/>
                      <a:pt x="1655" y="627"/>
                    </a:cubicBezTo>
                    <a:close/>
                    <a:moveTo>
                      <a:pt x="1655" y="1"/>
                    </a:moveTo>
                    <a:cubicBezTo>
                      <a:pt x="752" y="1"/>
                      <a:pt x="0" y="727"/>
                      <a:pt x="0" y="1630"/>
                    </a:cubicBezTo>
                    <a:cubicBezTo>
                      <a:pt x="0" y="2532"/>
                      <a:pt x="752" y="3259"/>
                      <a:pt x="1655" y="3259"/>
                    </a:cubicBezTo>
                    <a:cubicBezTo>
                      <a:pt x="2557" y="3259"/>
                      <a:pt x="3284" y="2532"/>
                      <a:pt x="3284" y="1630"/>
                    </a:cubicBezTo>
                    <a:cubicBezTo>
                      <a:pt x="3284" y="727"/>
                      <a:pt x="2557" y="1"/>
                      <a:pt x="16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88"/>
              <p:cNvSpPr/>
              <p:nvPr/>
            </p:nvSpPr>
            <p:spPr>
              <a:xfrm>
                <a:off x="3394435" y="4144534"/>
                <a:ext cx="59475" cy="59457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284" extrusionOk="0">
                    <a:moveTo>
                      <a:pt x="1655" y="627"/>
                    </a:moveTo>
                    <a:cubicBezTo>
                      <a:pt x="2206" y="627"/>
                      <a:pt x="2657" y="1103"/>
                      <a:pt x="2657" y="1654"/>
                    </a:cubicBezTo>
                    <a:cubicBezTo>
                      <a:pt x="2657" y="2206"/>
                      <a:pt x="2206" y="2657"/>
                      <a:pt x="1655" y="2657"/>
                    </a:cubicBezTo>
                    <a:cubicBezTo>
                      <a:pt x="1079" y="2657"/>
                      <a:pt x="627" y="2206"/>
                      <a:pt x="627" y="1654"/>
                    </a:cubicBezTo>
                    <a:cubicBezTo>
                      <a:pt x="627" y="1103"/>
                      <a:pt x="1079" y="627"/>
                      <a:pt x="1655" y="627"/>
                    </a:cubicBezTo>
                    <a:close/>
                    <a:moveTo>
                      <a:pt x="1655" y="0"/>
                    </a:moveTo>
                    <a:cubicBezTo>
                      <a:pt x="753" y="0"/>
                      <a:pt x="1" y="752"/>
                      <a:pt x="1" y="1654"/>
                    </a:cubicBezTo>
                    <a:cubicBezTo>
                      <a:pt x="1" y="2556"/>
                      <a:pt x="753" y="3283"/>
                      <a:pt x="1655" y="3283"/>
                    </a:cubicBezTo>
                    <a:cubicBezTo>
                      <a:pt x="2557" y="3283"/>
                      <a:pt x="3284" y="2556"/>
                      <a:pt x="3284" y="1654"/>
                    </a:cubicBezTo>
                    <a:cubicBezTo>
                      <a:pt x="3284" y="752"/>
                      <a:pt x="2557" y="0"/>
                      <a:pt x="16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88"/>
              <p:cNvSpPr/>
              <p:nvPr/>
            </p:nvSpPr>
            <p:spPr>
              <a:xfrm>
                <a:off x="2331273" y="880166"/>
                <a:ext cx="59457" cy="59004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59" extrusionOk="0">
                    <a:moveTo>
                      <a:pt x="1630" y="627"/>
                    </a:moveTo>
                    <a:cubicBezTo>
                      <a:pt x="2206" y="627"/>
                      <a:pt x="2657" y="1078"/>
                      <a:pt x="2657" y="1629"/>
                    </a:cubicBezTo>
                    <a:cubicBezTo>
                      <a:pt x="2657" y="2181"/>
                      <a:pt x="2206" y="2632"/>
                      <a:pt x="1630" y="2632"/>
                    </a:cubicBezTo>
                    <a:cubicBezTo>
                      <a:pt x="1078" y="2632"/>
                      <a:pt x="627" y="2181"/>
                      <a:pt x="627" y="1629"/>
                    </a:cubicBezTo>
                    <a:cubicBezTo>
                      <a:pt x="627" y="1078"/>
                      <a:pt x="1078" y="627"/>
                      <a:pt x="1630" y="627"/>
                    </a:cubicBezTo>
                    <a:close/>
                    <a:moveTo>
                      <a:pt x="1630" y="0"/>
                    </a:moveTo>
                    <a:cubicBezTo>
                      <a:pt x="728" y="0"/>
                      <a:pt x="1" y="727"/>
                      <a:pt x="1" y="1629"/>
                    </a:cubicBezTo>
                    <a:cubicBezTo>
                      <a:pt x="1" y="2532"/>
                      <a:pt x="728" y="3258"/>
                      <a:pt x="1630" y="3258"/>
                    </a:cubicBezTo>
                    <a:cubicBezTo>
                      <a:pt x="2532" y="3258"/>
                      <a:pt x="3284" y="2532"/>
                      <a:pt x="3284" y="1629"/>
                    </a:cubicBezTo>
                    <a:cubicBezTo>
                      <a:pt x="3284" y="727"/>
                      <a:pt x="2532" y="0"/>
                      <a:pt x="16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88"/>
              <p:cNvSpPr/>
              <p:nvPr/>
            </p:nvSpPr>
            <p:spPr>
              <a:xfrm>
                <a:off x="3706167" y="2847329"/>
                <a:ext cx="22722" cy="2259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48" extrusionOk="0">
                    <a:moveTo>
                      <a:pt x="615" y="1"/>
                    </a:moveTo>
                    <a:cubicBezTo>
                      <a:pt x="452" y="1"/>
                      <a:pt x="289" y="57"/>
                      <a:pt x="176" y="170"/>
                    </a:cubicBezTo>
                    <a:cubicBezTo>
                      <a:pt x="151" y="220"/>
                      <a:pt x="126" y="245"/>
                      <a:pt x="101" y="270"/>
                    </a:cubicBezTo>
                    <a:cubicBezTo>
                      <a:pt x="76" y="320"/>
                      <a:pt x="51" y="345"/>
                      <a:pt x="51" y="396"/>
                    </a:cubicBezTo>
                    <a:cubicBezTo>
                      <a:pt x="26" y="421"/>
                      <a:pt x="26" y="471"/>
                      <a:pt x="1" y="496"/>
                    </a:cubicBezTo>
                    <a:cubicBezTo>
                      <a:pt x="1" y="546"/>
                      <a:pt x="1" y="571"/>
                      <a:pt x="1" y="621"/>
                    </a:cubicBezTo>
                    <a:cubicBezTo>
                      <a:pt x="1" y="797"/>
                      <a:pt x="51" y="947"/>
                      <a:pt x="176" y="1072"/>
                    </a:cubicBezTo>
                    <a:cubicBezTo>
                      <a:pt x="302" y="1198"/>
                      <a:pt x="452" y="1248"/>
                      <a:pt x="628" y="1248"/>
                    </a:cubicBezTo>
                    <a:cubicBezTo>
                      <a:pt x="778" y="1248"/>
                      <a:pt x="953" y="1198"/>
                      <a:pt x="1054" y="1072"/>
                    </a:cubicBezTo>
                    <a:cubicBezTo>
                      <a:pt x="1179" y="947"/>
                      <a:pt x="1254" y="797"/>
                      <a:pt x="1254" y="621"/>
                    </a:cubicBezTo>
                    <a:cubicBezTo>
                      <a:pt x="1254" y="571"/>
                      <a:pt x="1254" y="546"/>
                      <a:pt x="1229" y="496"/>
                    </a:cubicBezTo>
                    <a:cubicBezTo>
                      <a:pt x="1229" y="471"/>
                      <a:pt x="1229" y="421"/>
                      <a:pt x="1204" y="396"/>
                    </a:cubicBezTo>
                    <a:cubicBezTo>
                      <a:pt x="1179" y="345"/>
                      <a:pt x="1154" y="320"/>
                      <a:pt x="1154" y="270"/>
                    </a:cubicBezTo>
                    <a:cubicBezTo>
                      <a:pt x="1129" y="245"/>
                      <a:pt x="1104" y="220"/>
                      <a:pt x="1054" y="170"/>
                    </a:cubicBezTo>
                    <a:cubicBezTo>
                      <a:pt x="941" y="57"/>
                      <a:pt x="778" y="1"/>
                      <a:pt x="61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88"/>
              <p:cNvSpPr/>
              <p:nvPr/>
            </p:nvSpPr>
            <p:spPr>
              <a:xfrm>
                <a:off x="439083" y="3202694"/>
                <a:ext cx="22722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69" extrusionOk="0">
                    <a:moveTo>
                      <a:pt x="625" y="0"/>
                    </a:moveTo>
                    <a:cubicBezTo>
                      <a:pt x="461" y="0"/>
                      <a:pt x="295" y="72"/>
                      <a:pt x="176" y="191"/>
                    </a:cubicBezTo>
                    <a:cubicBezTo>
                      <a:pt x="151" y="216"/>
                      <a:pt x="126" y="241"/>
                      <a:pt x="101" y="291"/>
                    </a:cubicBezTo>
                    <a:cubicBezTo>
                      <a:pt x="76" y="317"/>
                      <a:pt x="51" y="342"/>
                      <a:pt x="51" y="392"/>
                    </a:cubicBezTo>
                    <a:cubicBezTo>
                      <a:pt x="26" y="417"/>
                      <a:pt x="26" y="467"/>
                      <a:pt x="1" y="517"/>
                    </a:cubicBezTo>
                    <a:cubicBezTo>
                      <a:pt x="1" y="542"/>
                      <a:pt x="1" y="592"/>
                      <a:pt x="1" y="642"/>
                    </a:cubicBezTo>
                    <a:cubicBezTo>
                      <a:pt x="1" y="793"/>
                      <a:pt x="51" y="943"/>
                      <a:pt x="176" y="1068"/>
                    </a:cubicBezTo>
                    <a:cubicBezTo>
                      <a:pt x="302" y="1194"/>
                      <a:pt x="452" y="1269"/>
                      <a:pt x="627" y="1269"/>
                    </a:cubicBezTo>
                    <a:cubicBezTo>
                      <a:pt x="778" y="1269"/>
                      <a:pt x="953" y="1194"/>
                      <a:pt x="1054" y="1068"/>
                    </a:cubicBezTo>
                    <a:cubicBezTo>
                      <a:pt x="1179" y="943"/>
                      <a:pt x="1254" y="793"/>
                      <a:pt x="1254" y="642"/>
                    </a:cubicBezTo>
                    <a:cubicBezTo>
                      <a:pt x="1254" y="592"/>
                      <a:pt x="1254" y="542"/>
                      <a:pt x="1229" y="517"/>
                    </a:cubicBezTo>
                    <a:cubicBezTo>
                      <a:pt x="1229" y="467"/>
                      <a:pt x="1204" y="417"/>
                      <a:pt x="1204" y="392"/>
                    </a:cubicBezTo>
                    <a:cubicBezTo>
                      <a:pt x="1179" y="342"/>
                      <a:pt x="1154" y="317"/>
                      <a:pt x="1154" y="291"/>
                    </a:cubicBezTo>
                    <a:cubicBezTo>
                      <a:pt x="1129" y="241"/>
                      <a:pt x="1104" y="216"/>
                      <a:pt x="1054" y="191"/>
                    </a:cubicBezTo>
                    <a:cubicBezTo>
                      <a:pt x="1028" y="166"/>
                      <a:pt x="1003" y="141"/>
                      <a:pt x="978" y="116"/>
                    </a:cubicBezTo>
                    <a:cubicBezTo>
                      <a:pt x="928" y="91"/>
                      <a:pt x="903" y="66"/>
                      <a:pt x="853" y="41"/>
                    </a:cubicBezTo>
                    <a:cubicBezTo>
                      <a:pt x="828" y="41"/>
                      <a:pt x="778" y="16"/>
                      <a:pt x="753" y="16"/>
                    </a:cubicBezTo>
                    <a:cubicBezTo>
                      <a:pt x="711" y="5"/>
                      <a:pt x="668" y="0"/>
                      <a:pt x="6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88"/>
              <p:cNvSpPr/>
              <p:nvPr/>
            </p:nvSpPr>
            <p:spPr>
              <a:xfrm>
                <a:off x="845215" y="963775"/>
                <a:ext cx="22704" cy="2259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48" extrusionOk="0">
                    <a:moveTo>
                      <a:pt x="614" y="0"/>
                    </a:moveTo>
                    <a:cubicBezTo>
                      <a:pt x="451" y="0"/>
                      <a:pt x="288" y="57"/>
                      <a:pt x="176" y="169"/>
                    </a:cubicBezTo>
                    <a:cubicBezTo>
                      <a:pt x="150" y="194"/>
                      <a:pt x="125" y="219"/>
                      <a:pt x="100" y="270"/>
                    </a:cubicBezTo>
                    <a:cubicBezTo>
                      <a:pt x="75" y="295"/>
                      <a:pt x="50" y="320"/>
                      <a:pt x="50" y="370"/>
                    </a:cubicBezTo>
                    <a:cubicBezTo>
                      <a:pt x="25" y="395"/>
                      <a:pt x="0" y="445"/>
                      <a:pt x="0" y="495"/>
                    </a:cubicBezTo>
                    <a:cubicBezTo>
                      <a:pt x="0" y="520"/>
                      <a:pt x="0" y="570"/>
                      <a:pt x="0" y="620"/>
                    </a:cubicBezTo>
                    <a:cubicBezTo>
                      <a:pt x="0" y="771"/>
                      <a:pt x="50" y="946"/>
                      <a:pt x="176" y="1047"/>
                    </a:cubicBezTo>
                    <a:cubicBezTo>
                      <a:pt x="301" y="1172"/>
                      <a:pt x="451" y="1247"/>
                      <a:pt x="627" y="1247"/>
                    </a:cubicBezTo>
                    <a:cubicBezTo>
                      <a:pt x="777" y="1247"/>
                      <a:pt x="952" y="1172"/>
                      <a:pt x="1053" y="1047"/>
                    </a:cubicBezTo>
                    <a:cubicBezTo>
                      <a:pt x="1178" y="946"/>
                      <a:pt x="1253" y="771"/>
                      <a:pt x="1253" y="620"/>
                    </a:cubicBezTo>
                    <a:cubicBezTo>
                      <a:pt x="1253" y="570"/>
                      <a:pt x="1228" y="520"/>
                      <a:pt x="1228" y="495"/>
                    </a:cubicBezTo>
                    <a:cubicBezTo>
                      <a:pt x="1228" y="445"/>
                      <a:pt x="1203" y="395"/>
                      <a:pt x="1203" y="370"/>
                    </a:cubicBezTo>
                    <a:cubicBezTo>
                      <a:pt x="1178" y="320"/>
                      <a:pt x="1153" y="295"/>
                      <a:pt x="1128" y="270"/>
                    </a:cubicBezTo>
                    <a:cubicBezTo>
                      <a:pt x="1103" y="219"/>
                      <a:pt x="1078" y="194"/>
                      <a:pt x="1053" y="169"/>
                    </a:cubicBezTo>
                    <a:cubicBezTo>
                      <a:pt x="940" y="57"/>
                      <a:pt x="777" y="0"/>
                      <a:pt x="6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88"/>
              <p:cNvSpPr/>
              <p:nvPr/>
            </p:nvSpPr>
            <p:spPr>
              <a:xfrm>
                <a:off x="242155" y="1992954"/>
                <a:ext cx="22704" cy="22993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70" extrusionOk="0">
                    <a:moveTo>
                      <a:pt x="615" y="1"/>
                    </a:moveTo>
                    <a:cubicBezTo>
                      <a:pt x="445" y="1"/>
                      <a:pt x="295" y="73"/>
                      <a:pt x="176" y="192"/>
                    </a:cubicBezTo>
                    <a:cubicBezTo>
                      <a:pt x="151" y="217"/>
                      <a:pt x="126" y="242"/>
                      <a:pt x="101" y="292"/>
                    </a:cubicBezTo>
                    <a:cubicBezTo>
                      <a:pt x="76" y="317"/>
                      <a:pt x="51" y="342"/>
                      <a:pt x="51" y="392"/>
                    </a:cubicBezTo>
                    <a:cubicBezTo>
                      <a:pt x="26" y="417"/>
                      <a:pt x="1" y="467"/>
                      <a:pt x="1" y="518"/>
                    </a:cubicBezTo>
                    <a:cubicBezTo>
                      <a:pt x="1" y="543"/>
                      <a:pt x="1" y="593"/>
                      <a:pt x="1" y="643"/>
                    </a:cubicBezTo>
                    <a:cubicBezTo>
                      <a:pt x="1" y="793"/>
                      <a:pt x="51" y="969"/>
                      <a:pt x="176" y="1069"/>
                    </a:cubicBezTo>
                    <a:cubicBezTo>
                      <a:pt x="301" y="1194"/>
                      <a:pt x="452" y="1269"/>
                      <a:pt x="627" y="1269"/>
                    </a:cubicBezTo>
                    <a:cubicBezTo>
                      <a:pt x="652" y="1269"/>
                      <a:pt x="702" y="1244"/>
                      <a:pt x="753" y="1244"/>
                    </a:cubicBezTo>
                    <a:cubicBezTo>
                      <a:pt x="778" y="1244"/>
                      <a:pt x="828" y="1219"/>
                      <a:pt x="853" y="1219"/>
                    </a:cubicBezTo>
                    <a:cubicBezTo>
                      <a:pt x="903" y="1194"/>
                      <a:pt x="928" y="1169"/>
                      <a:pt x="978" y="1144"/>
                    </a:cubicBezTo>
                    <a:cubicBezTo>
                      <a:pt x="1003" y="1119"/>
                      <a:pt x="1028" y="1094"/>
                      <a:pt x="1053" y="1069"/>
                    </a:cubicBezTo>
                    <a:cubicBezTo>
                      <a:pt x="1179" y="969"/>
                      <a:pt x="1254" y="793"/>
                      <a:pt x="1254" y="643"/>
                    </a:cubicBezTo>
                    <a:cubicBezTo>
                      <a:pt x="1254" y="593"/>
                      <a:pt x="1229" y="543"/>
                      <a:pt x="1229" y="518"/>
                    </a:cubicBezTo>
                    <a:cubicBezTo>
                      <a:pt x="1229" y="467"/>
                      <a:pt x="1204" y="417"/>
                      <a:pt x="1204" y="392"/>
                    </a:cubicBezTo>
                    <a:cubicBezTo>
                      <a:pt x="1179" y="342"/>
                      <a:pt x="1154" y="317"/>
                      <a:pt x="1128" y="292"/>
                    </a:cubicBezTo>
                    <a:cubicBezTo>
                      <a:pt x="1128" y="242"/>
                      <a:pt x="1078" y="217"/>
                      <a:pt x="1053" y="192"/>
                    </a:cubicBezTo>
                    <a:cubicBezTo>
                      <a:pt x="1028" y="167"/>
                      <a:pt x="1003" y="142"/>
                      <a:pt x="978" y="117"/>
                    </a:cubicBezTo>
                    <a:cubicBezTo>
                      <a:pt x="928" y="92"/>
                      <a:pt x="903" y="66"/>
                      <a:pt x="853" y="41"/>
                    </a:cubicBezTo>
                    <a:cubicBezTo>
                      <a:pt x="828" y="41"/>
                      <a:pt x="778" y="16"/>
                      <a:pt x="753" y="16"/>
                    </a:cubicBezTo>
                    <a:cubicBezTo>
                      <a:pt x="705" y="6"/>
                      <a:pt x="659" y="1"/>
                      <a:pt x="61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88"/>
              <p:cNvSpPr/>
              <p:nvPr/>
            </p:nvSpPr>
            <p:spPr>
              <a:xfrm>
                <a:off x="3016004" y="4265349"/>
                <a:ext cx="22704" cy="22577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47" extrusionOk="0">
                    <a:moveTo>
                      <a:pt x="615" y="0"/>
                    </a:moveTo>
                    <a:cubicBezTo>
                      <a:pt x="452" y="0"/>
                      <a:pt x="289" y="56"/>
                      <a:pt x="176" y="169"/>
                    </a:cubicBezTo>
                    <a:cubicBezTo>
                      <a:pt x="51" y="294"/>
                      <a:pt x="0" y="445"/>
                      <a:pt x="0" y="620"/>
                    </a:cubicBezTo>
                    <a:cubicBezTo>
                      <a:pt x="0" y="771"/>
                      <a:pt x="51" y="946"/>
                      <a:pt x="176" y="1071"/>
                    </a:cubicBezTo>
                    <a:cubicBezTo>
                      <a:pt x="301" y="1172"/>
                      <a:pt x="452" y="1247"/>
                      <a:pt x="627" y="1247"/>
                    </a:cubicBezTo>
                    <a:cubicBezTo>
                      <a:pt x="777" y="1247"/>
                      <a:pt x="928" y="1172"/>
                      <a:pt x="1053" y="1071"/>
                    </a:cubicBezTo>
                    <a:cubicBezTo>
                      <a:pt x="1178" y="946"/>
                      <a:pt x="1254" y="771"/>
                      <a:pt x="1254" y="620"/>
                    </a:cubicBezTo>
                    <a:cubicBezTo>
                      <a:pt x="1254" y="445"/>
                      <a:pt x="1178" y="294"/>
                      <a:pt x="1053" y="169"/>
                    </a:cubicBezTo>
                    <a:cubicBezTo>
                      <a:pt x="940" y="56"/>
                      <a:pt x="777" y="0"/>
                      <a:pt x="61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88"/>
              <p:cNvSpPr/>
              <p:nvPr/>
            </p:nvSpPr>
            <p:spPr>
              <a:xfrm>
                <a:off x="3619498" y="963377"/>
                <a:ext cx="22722" cy="22993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0" extrusionOk="0">
                    <a:moveTo>
                      <a:pt x="603" y="0"/>
                    </a:moveTo>
                    <a:cubicBezTo>
                      <a:pt x="446" y="0"/>
                      <a:pt x="295" y="72"/>
                      <a:pt x="176" y="191"/>
                    </a:cubicBezTo>
                    <a:cubicBezTo>
                      <a:pt x="151" y="216"/>
                      <a:pt x="126" y="241"/>
                      <a:pt x="101" y="292"/>
                    </a:cubicBezTo>
                    <a:cubicBezTo>
                      <a:pt x="76" y="317"/>
                      <a:pt x="51" y="342"/>
                      <a:pt x="51" y="392"/>
                    </a:cubicBezTo>
                    <a:cubicBezTo>
                      <a:pt x="26" y="417"/>
                      <a:pt x="1" y="467"/>
                      <a:pt x="1" y="517"/>
                    </a:cubicBezTo>
                    <a:cubicBezTo>
                      <a:pt x="1" y="542"/>
                      <a:pt x="1" y="592"/>
                      <a:pt x="1" y="642"/>
                    </a:cubicBezTo>
                    <a:cubicBezTo>
                      <a:pt x="1" y="793"/>
                      <a:pt x="51" y="968"/>
                      <a:pt x="176" y="1069"/>
                    </a:cubicBezTo>
                    <a:cubicBezTo>
                      <a:pt x="302" y="1194"/>
                      <a:pt x="452" y="1269"/>
                      <a:pt x="628" y="1269"/>
                    </a:cubicBezTo>
                    <a:cubicBezTo>
                      <a:pt x="653" y="1269"/>
                      <a:pt x="703" y="1244"/>
                      <a:pt x="728" y="1244"/>
                    </a:cubicBezTo>
                    <a:cubicBezTo>
                      <a:pt x="778" y="1244"/>
                      <a:pt x="828" y="1219"/>
                      <a:pt x="853" y="1219"/>
                    </a:cubicBezTo>
                    <a:cubicBezTo>
                      <a:pt x="903" y="1194"/>
                      <a:pt x="928" y="1169"/>
                      <a:pt x="953" y="1144"/>
                    </a:cubicBezTo>
                    <a:cubicBezTo>
                      <a:pt x="1003" y="1119"/>
                      <a:pt x="1029" y="1094"/>
                      <a:pt x="1054" y="1069"/>
                    </a:cubicBezTo>
                    <a:cubicBezTo>
                      <a:pt x="1179" y="968"/>
                      <a:pt x="1254" y="793"/>
                      <a:pt x="1254" y="642"/>
                    </a:cubicBezTo>
                    <a:cubicBezTo>
                      <a:pt x="1254" y="592"/>
                      <a:pt x="1229" y="542"/>
                      <a:pt x="1229" y="517"/>
                    </a:cubicBezTo>
                    <a:cubicBezTo>
                      <a:pt x="1229" y="467"/>
                      <a:pt x="1204" y="417"/>
                      <a:pt x="1204" y="392"/>
                    </a:cubicBezTo>
                    <a:cubicBezTo>
                      <a:pt x="1179" y="342"/>
                      <a:pt x="1154" y="317"/>
                      <a:pt x="1129" y="292"/>
                    </a:cubicBezTo>
                    <a:cubicBezTo>
                      <a:pt x="1104" y="241"/>
                      <a:pt x="1079" y="216"/>
                      <a:pt x="1054" y="191"/>
                    </a:cubicBezTo>
                    <a:cubicBezTo>
                      <a:pt x="1029" y="166"/>
                      <a:pt x="1003" y="141"/>
                      <a:pt x="953" y="116"/>
                    </a:cubicBezTo>
                    <a:cubicBezTo>
                      <a:pt x="928" y="91"/>
                      <a:pt x="903" y="66"/>
                      <a:pt x="853" y="41"/>
                    </a:cubicBezTo>
                    <a:cubicBezTo>
                      <a:pt x="828" y="41"/>
                      <a:pt x="778" y="16"/>
                      <a:pt x="728" y="16"/>
                    </a:cubicBezTo>
                    <a:cubicBezTo>
                      <a:pt x="686" y="5"/>
                      <a:pt x="644" y="0"/>
                      <a:pt x="6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88"/>
              <p:cNvSpPr/>
              <p:nvPr/>
            </p:nvSpPr>
            <p:spPr>
              <a:xfrm>
                <a:off x="2675396" y="1411428"/>
                <a:ext cx="55383" cy="54007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2983" extrusionOk="0">
                    <a:moveTo>
                      <a:pt x="2707" y="0"/>
                    </a:moveTo>
                    <a:cubicBezTo>
                      <a:pt x="2626" y="0"/>
                      <a:pt x="2544" y="25"/>
                      <a:pt x="2482" y="75"/>
                    </a:cubicBezTo>
                    <a:lnTo>
                      <a:pt x="126" y="2456"/>
                    </a:lnTo>
                    <a:cubicBezTo>
                      <a:pt x="0" y="2582"/>
                      <a:pt x="0" y="2782"/>
                      <a:pt x="126" y="2907"/>
                    </a:cubicBezTo>
                    <a:cubicBezTo>
                      <a:pt x="176" y="2958"/>
                      <a:pt x="251" y="2983"/>
                      <a:pt x="351" y="2983"/>
                    </a:cubicBezTo>
                    <a:cubicBezTo>
                      <a:pt x="427" y="2983"/>
                      <a:pt x="502" y="2958"/>
                      <a:pt x="552" y="2907"/>
                    </a:cubicBezTo>
                    <a:lnTo>
                      <a:pt x="2933" y="527"/>
                    </a:lnTo>
                    <a:cubicBezTo>
                      <a:pt x="3058" y="401"/>
                      <a:pt x="3058" y="201"/>
                      <a:pt x="2933" y="75"/>
                    </a:cubicBezTo>
                    <a:cubicBezTo>
                      <a:pt x="2870" y="25"/>
                      <a:pt x="2789" y="0"/>
                      <a:pt x="27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43" name="Google Shape;3743;p88"/>
            <p:cNvSpPr/>
            <p:nvPr/>
          </p:nvSpPr>
          <p:spPr>
            <a:xfrm>
              <a:off x="5424577" y="974801"/>
              <a:ext cx="3255641" cy="3173137"/>
            </a:xfrm>
            <a:custGeom>
              <a:avLst/>
              <a:gdLst/>
              <a:ahLst/>
              <a:cxnLst/>
              <a:rect l="l" t="t" r="r" b="b"/>
              <a:pathLst>
                <a:path w="179820" h="175263" extrusionOk="0">
                  <a:moveTo>
                    <a:pt x="62362" y="1"/>
                  </a:moveTo>
                  <a:cubicBezTo>
                    <a:pt x="41556" y="1"/>
                    <a:pt x="17841" y="14713"/>
                    <a:pt x="9249" y="48232"/>
                  </a:cubicBezTo>
                  <a:cubicBezTo>
                    <a:pt x="1" y="84247"/>
                    <a:pt x="13334" y="168057"/>
                    <a:pt x="85114" y="174724"/>
                  </a:cubicBezTo>
                  <a:cubicBezTo>
                    <a:pt x="89019" y="175088"/>
                    <a:pt x="92783" y="175263"/>
                    <a:pt x="96406" y="175263"/>
                  </a:cubicBezTo>
                  <a:cubicBezTo>
                    <a:pt x="159388" y="175263"/>
                    <a:pt x="179819" y="122556"/>
                    <a:pt x="157044" y="96628"/>
                  </a:cubicBezTo>
                  <a:cubicBezTo>
                    <a:pt x="132959" y="69210"/>
                    <a:pt x="102633" y="71641"/>
                    <a:pt x="98121" y="30112"/>
                  </a:cubicBezTo>
                  <a:cubicBezTo>
                    <a:pt x="96034" y="10909"/>
                    <a:pt x="80276" y="1"/>
                    <a:pt x="623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88"/>
            <p:cNvSpPr/>
            <p:nvPr/>
          </p:nvSpPr>
          <p:spPr>
            <a:xfrm>
              <a:off x="5483403" y="2170210"/>
              <a:ext cx="875793" cy="625691"/>
            </a:xfrm>
            <a:custGeom>
              <a:avLst/>
              <a:gdLst/>
              <a:ahLst/>
              <a:cxnLst/>
              <a:rect l="l" t="t" r="r" b="b"/>
              <a:pathLst>
                <a:path w="48373" h="34559" extrusionOk="0">
                  <a:moveTo>
                    <a:pt x="20270" y="0"/>
                  </a:moveTo>
                  <a:cubicBezTo>
                    <a:pt x="8446" y="0"/>
                    <a:pt x="1" y="4998"/>
                    <a:pt x="779" y="12704"/>
                  </a:cubicBezTo>
                  <a:cubicBezTo>
                    <a:pt x="2082" y="25837"/>
                    <a:pt x="30954" y="20900"/>
                    <a:pt x="38799" y="32203"/>
                  </a:cubicBezTo>
                  <a:lnTo>
                    <a:pt x="48373" y="34559"/>
                  </a:lnTo>
                  <a:lnTo>
                    <a:pt x="48373" y="8318"/>
                  </a:lnTo>
                  <a:cubicBezTo>
                    <a:pt x="38694" y="2502"/>
                    <a:pt x="28636" y="0"/>
                    <a:pt x="20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88"/>
            <p:cNvSpPr/>
            <p:nvPr/>
          </p:nvSpPr>
          <p:spPr>
            <a:xfrm>
              <a:off x="5654043" y="2410644"/>
              <a:ext cx="711508" cy="170169"/>
            </a:xfrm>
            <a:custGeom>
              <a:avLst/>
              <a:gdLst/>
              <a:ahLst/>
              <a:cxnLst/>
              <a:rect l="l" t="t" r="r" b="b"/>
              <a:pathLst>
                <a:path w="39299" h="9399" extrusionOk="0">
                  <a:moveTo>
                    <a:pt x="326" y="0"/>
                  </a:moveTo>
                  <a:cubicBezTo>
                    <a:pt x="151" y="25"/>
                    <a:pt x="0" y="151"/>
                    <a:pt x="0" y="326"/>
                  </a:cubicBezTo>
                  <a:cubicBezTo>
                    <a:pt x="0" y="502"/>
                    <a:pt x="151" y="627"/>
                    <a:pt x="301" y="627"/>
                  </a:cubicBezTo>
                  <a:cubicBezTo>
                    <a:pt x="577" y="652"/>
                    <a:pt x="27068" y="1228"/>
                    <a:pt x="38747" y="9349"/>
                  </a:cubicBezTo>
                  <a:cubicBezTo>
                    <a:pt x="38823" y="9374"/>
                    <a:pt x="38873" y="9399"/>
                    <a:pt x="38948" y="9399"/>
                  </a:cubicBezTo>
                  <a:cubicBezTo>
                    <a:pt x="39048" y="9399"/>
                    <a:pt x="39123" y="9349"/>
                    <a:pt x="39199" y="9249"/>
                  </a:cubicBezTo>
                  <a:cubicBezTo>
                    <a:pt x="39299" y="9123"/>
                    <a:pt x="39249" y="8923"/>
                    <a:pt x="39123" y="8823"/>
                  </a:cubicBezTo>
                  <a:cubicBezTo>
                    <a:pt x="27269" y="627"/>
                    <a:pt x="602" y="25"/>
                    <a:pt x="3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88"/>
            <p:cNvSpPr/>
            <p:nvPr/>
          </p:nvSpPr>
          <p:spPr>
            <a:xfrm>
              <a:off x="5914642" y="924405"/>
              <a:ext cx="613959" cy="858702"/>
            </a:xfrm>
            <a:custGeom>
              <a:avLst/>
              <a:gdLst/>
              <a:ahLst/>
              <a:cxnLst/>
              <a:rect l="l" t="t" r="r" b="b"/>
              <a:pathLst>
                <a:path w="33911" h="47429" extrusionOk="0">
                  <a:moveTo>
                    <a:pt x="11167" y="0"/>
                  </a:moveTo>
                  <a:cubicBezTo>
                    <a:pt x="8344" y="0"/>
                    <a:pt x="5919" y="1445"/>
                    <a:pt x="4512" y="4571"/>
                  </a:cubicBezTo>
                  <a:cubicBezTo>
                    <a:pt x="1" y="14596"/>
                    <a:pt x="11329" y="22291"/>
                    <a:pt x="9675" y="30336"/>
                  </a:cubicBezTo>
                  <a:cubicBezTo>
                    <a:pt x="8021" y="38381"/>
                    <a:pt x="13209" y="45875"/>
                    <a:pt x="21154" y="47429"/>
                  </a:cubicBezTo>
                  <a:lnTo>
                    <a:pt x="31379" y="44546"/>
                  </a:lnTo>
                  <a:cubicBezTo>
                    <a:pt x="31379" y="44546"/>
                    <a:pt x="33911" y="35298"/>
                    <a:pt x="28973" y="18556"/>
                  </a:cubicBezTo>
                  <a:cubicBezTo>
                    <a:pt x="25558" y="7035"/>
                    <a:pt x="17396" y="0"/>
                    <a:pt x="11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88"/>
            <p:cNvSpPr/>
            <p:nvPr/>
          </p:nvSpPr>
          <p:spPr>
            <a:xfrm>
              <a:off x="6167388" y="1132956"/>
              <a:ext cx="223271" cy="631086"/>
            </a:xfrm>
            <a:custGeom>
              <a:avLst/>
              <a:gdLst/>
              <a:ahLst/>
              <a:cxnLst/>
              <a:rect l="l" t="t" r="r" b="b"/>
              <a:pathLst>
                <a:path w="12332" h="34857" extrusionOk="0">
                  <a:moveTo>
                    <a:pt x="373" y="1"/>
                  </a:moveTo>
                  <a:cubicBezTo>
                    <a:pt x="295" y="1"/>
                    <a:pt x="214" y="32"/>
                    <a:pt x="151" y="95"/>
                  </a:cubicBezTo>
                  <a:cubicBezTo>
                    <a:pt x="1" y="195"/>
                    <a:pt x="1" y="396"/>
                    <a:pt x="126" y="521"/>
                  </a:cubicBezTo>
                  <a:cubicBezTo>
                    <a:pt x="226" y="646"/>
                    <a:pt x="10402" y="12050"/>
                    <a:pt x="11705" y="34556"/>
                  </a:cubicBezTo>
                  <a:cubicBezTo>
                    <a:pt x="11705" y="34732"/>
                    <a:pt x="11855" y="34857"/>
                    <a:pt x="12031" y="34857"/>
                  </a:cubicBezTo>
                  <a:cubicBezTo>
                    <a:pt x="12206" y="34857"/>
                    <a:pt x="12332" y="34707"/>
                    <a:pt x="12332" y="34531"/>
                  </a:cubicBezTo>
                  <a:cubicBezTo>
                    <a:pt x="11028" y="11774"/>
                    <a:pt x="677" y="220"/>
                    <a:pt x="577" y="95"/>
                  </a:cubicBezTo>
                  <a:cubicBezTo>
                    <a:pt x="527" y="32"/>
                    <a:pt x="452" y="1"/>
                    <a:pt x="3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8" name="Google Shape;3748;p88"/>
            <p:cNvGrpSpPr/>
            <p:nvPr/>
          </p:nvGrpSpPr>
          <p:grpSpPr>
            <a:xfrm>
              <a:off x="7307009" y="2129347"/>
              <a:ext cx="968020" cy="838986"/>
              <a:chOff x="7307009" y="2129347"/>
              <a:chExt cx="968020" cy="838986"/>
            </a:xfrm>
          </p:grpSpPr>
          <p:sp>
            <p:nvSpPr>
              <p:cNvPr id="3749" name="Google Shape;3749;p88"/>
              <p:cNvSpPr/>
              <p:nvPr/>
            </p:nvSpPr>
            <p:spPr>
              <a:xfrm>
                <a:off x="7307009" y="2129347"/>
                <a:ext cx="968020" cy="838986"/>
              </a:xfrm>
              <a:custGeom>
                <a:avLst/>
                <a:gdLst/>
                <a:ahLst/>
                <a:cxnLst/>
                <a:rect l="l" t="t" r="r" b="b"/>
                <a:pathLst>
                  <a:path w="53467" h="46340" extrusionOk="0">
                    <a:moveTo>
                      <a:pt x="41069" y="1"/>
                    </a:moveTo>
                    <a:cubicBezTo>
                      <a:pt x="36522" y="1"/>
                      <a:pt x="30952" y="1624"/>
                      <a:pt x="24837" y="5738"/>
                    </a:cubicBezTo>
                    <a:cubicBezTo>
                      <a:pt x="8421" y="16791"/>
                      <a:pt x="0" y="26314"/>
                      <a:pt x="0" y="26314"/>
                    </a:cubicBezTo>
                    <a:lnTo>
                      <a:pt x="6191" y="46340"/>
                    </a:lnTo>
                    <a:cubicBezTo>
                      <a:pt x="14862" y="46039"/>
                      <a:pt x="26943" y="42104"/>
                      <a:pt x="34211" y="30851"/>
                    </a:cubicBezTo>
                    <a:cubicBezTo>
                      <a:pt x="41479" y="19598"/>
                      <a:pt x="52381" y="17743"/>
                      <a:pt x="53058" y="9648"/>
                    </a:cubicBezTo>
                    <a:cubicBezTo>
                      <a:pt x="53467" y="4588"/>
                      <a:pt x="48713" y="1"/>
                      <a:pt x="410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88"/>
              <p:cNvSpPr/>
              <p:nvPr/>
            </p:nvSpPr>
            <p:spPr>
              <a:xfrm>
                <a:off x="7359640" y="2331906"/>
                <a:ext cx="661593" cy="469897"/>
              </a:xfrm>
              <a:custGeom>
                <a:avLst/>
                <a:gdLst/>
                <a:ahLst/>
                <a:cxnLst/>
                <a:rect l="l" t="t" r="r" b="b"/>
                <a:pathLst>
                  <a:path w="36542" h="25954" extrusionOk="0">
                    <a:moveTo>
                      <a:pt x="36221" y="1"/>
                    </a:moveTo>
                    <a:cubicBezTo>
                      <a:pt x="36194" y="1"/>
                      <a:pt x="36167" y="5"/>
                      <a:pt x="36141" y="14"/>
                    </a:cubicBezTo>
                    <a:cubicBezTo>
                      <a:pt x="31179" y="1192"/>
                      <a:pt x="27269" y="5227"/>
                      <a:pt x="22732" y="9913"/>
                    </a:cubicBezTo>
                    <a:cubicBezTo>
                      <a:pt x="17068" y="15753"/>
                      <a:pt x="10627" y="22395"/>
                      <a:pt x="251" y="25327"/>
                    </a:cubicBezTo>
                    <a:cubicBezTo>
                      <a:pt x="101" y="25377"/>
                      <a:pt x="0" y="25553"/>
                      <a:pt x="51" y="25728"/>
                    </a:cubicBezTo>
                    <a:cubicBezTo>
                      <a:pt x="76" y="25853"/>
                      <a:pt x="201" y="25954"/>
                      <a:pt x="351" y="25954"/>
                    </a:cubicBezTo>
                    <a:cubicBezTo>
                      <a:pt x="376" y="25954"/>
                      <a:pt x="401" y="25954"/>
                      <a:pt x="427" y="25928"/>
                    </a:cubicBezTo>
                    <a:cubicBezTo>
                      <a:pt x="10953" y="22971"/>
                      <a:pt x="17444" y="16254"/>
                      <a:pt x="23184" y="10339"/>
                    </a:cubicBezTo>
                    <a:cubicBezTo>
                      <a:pt x="27645" y="5728"/>
                      <a:pt x="31504" y="1768"/>
                      <a:pt x="36266" y="615"/>
                    </a:cubicBezTo>
                    <a:cubicBezTo>
                      <a:pt x="36442" y="565"/>
                      <a:pt x="36542" y="415"/>
                      <a:pt x="36517" y="239"/>
                    </a:cubicBezTo>
                    <a:cubicBezTo>
                      <a:pt x="36476" y="94"/>
                      <a:pt x="36349" y="1"/>
                      <a:pt x="3622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51" name="Google Shape;3751;p88"/>
            <p:cNvSpPr/>
            <p:nvPr/>
          </p:nvSpPr>
          <p:spPr>
            <a:xfrm>
              <a:off x="6276012" y="1489603"/>
              <a:ext cx="1388165" cy="2380261"/>
            </a:xfrm>
            <a:custGeom>
              <a:avLst/>
              <a:gdLst/>
              <a:ahLst/>
              <a:cxnLst/>
              <a:rect l="l" t="t" r="r" b="b"/>
              <a:pathLst>
                <a:path w="69687" h="119491" extrusionOk="0">
                  <a:moveTo>
                    <a:pt x="4657" y="1"/>
                  </a:moveTo>
                  <a:cubicBezTo>
                    <a:pt x="2078" y="1"/>
                    <a:pt x="1" y="2078"/>
                    <a:pt x="1" y="4657"/>
                  </a:cubicBezTo>
                  <a:lnTo>
                    <a:pt x="1" y="114834"/>
                  </a:lnTo>
                  <a:cubicBezTo>
                    <a:pt x="1" y="117414"/>
                    <a:pt x="2078" y="119491"/>
                    <a:pt x="4657" y="119491"/>
                  </a:cubicBezTo>
                  <a:lnTo>
                    <a:pt x="65007" y="119491"/>
                  </a:lnTo>
                  <a:cubicBezTo>
                    <a:pt x="67587" y="119491"/>
                    <a:pt x="69686" y="117414"/>
                    <a:pt x="69686" y="114834"/>
                  </a:cubicBezTo>
                  <a:lnTo>
                    <a:pt x="69686" y="4657"/>
                  </a:lnTo>
                  <a:cubicBezTo>
                    <a:pt x="69686" y="2078"/>
                    <a:pt x="67587" y="1"/>
                    <a:pt x="65007" y="1"/>
                  </a:cubicBezTo>
                  <a:close/>
                </a:path>
              </a:pathLst>
            </a:custGeom>
            <a:solidFill>
              <a:schemeClr val="dk2">
                <a:alpha val="205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88"/>
            <p:cNvSpPr/>
            <p:nvPr/>
          </p:nvSpPr>
          <p:spPr>
            <a:xfrm>
              <a:off x="6183062" y="1368066"/>
              <a:ext cx="1388165" cy="2380261"/>
            </a:xfrm>
            <a:custGeom>
              <a:avLst/>
              <a:gdLst/>
              <a:ahLst/>
              <a:cxnLst/>
              <a:rect l="l" t="t" r="r" b="b"/>
              <a:pathLst>
                <a:path w="69687" h="119491" extrusionOk="0">
                  <a:moveTo>
                    <a:pt x="4657" y="1"/>
                  </a:moveTo>
                  <a:cubicBezTo>
                    <a:pt x="2078" y="1"/>
                    <a:pt x="1" y="2078"/>
                    <a:pt x="1" y="4657"/>
                  </a:cubicBezTo>
                  <a:lnTo>
                    <a:pt x="1" y="114834"/>
                  </a:lnTo>
                  <a:cubicBezTo>
                    <a:pt x="1" y="117414"/>
                    <a:pt x="2078" y="119491"/>
                    <a:pt x="4657" y="119491"/>
                  </a:cubicBezTo>
                  <a:lnTo>
                    <a:pt x="65007" y="119491"/>
                  </a:lnTo>
                  <a:cubicBezTo>
                    <a:pt x="67587" y="119491"/>
                    <a:pt x="69686" y="117414"/>
                    <a:pt x="69686" y="114834"/>
                  </a:cubicBezTo>
                  <a:lnTo>
                    <a:pt x="69686" y="4657"/>
                  </a:lnTo>
                  <a:cubicBezTo>
                    <a:pt x="69686" y="2078"/>
                    <a:pt x="67587" y="1"/>
                    <a:pt x="6500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88"/>
            <p:cNvSpPr/>
            <p:nvPr/>
          </p:nvSpPr>
          <p:spPr>
            <a:xfrm>
              <a:off x="6142570" y="2107377"/>
              <a:ext cx="19123" cy="54123"/>
            </a:xfrm>
            <a:custGeom>
              <a:avLst/>
              <a:gdLst/>
              <a:ahLst/>
              <a:cxnLst/>
              <a:rect l="l" t="t" r="r" b="b"/>
              <a:pathLst>
                <a:path w="960" h="2717" extrusionOk="0">
                  <a:moveTo>
                    <a:pt x="480" y="0"/>
                  </a:moveTo>
                  <a:cubicBezTo>
                    <a:pt x="206" y="0"/>
                    <a:pt x="1" y="206"/>
                    <a:pt x="1" y="480"/>
                  </a:cubicBezTo>
                  <a:lnTo>
                    <a:pt x="1" y="2237"/>
                  </a:lnTo>
                  <a:cubicBezTo>
                    <a:pt x="1" y="2511"/>
                    <a:pt x="206" y="2717"/>
                    <a:pt x="480" y="2717"/>
                  </a:cubicBezTo>
                  <a:cubicBezTo>
                    <a:pt x="731" y="2717"/>
                    <a:pt x="959" y="2511"/>
                    <a:pt x="959" y="2237"/>
                  </a:cubicBezTo>
                  <a:lnTo>
                    <a:pt x="959" y="480"/>
                  </a:lnTo>
                  <a:cubicBezTo>
                    <a:pt x="959" y="206"/>
                    <a:pt x="731" y="0"/>
                    <a:pt x="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88"/>
            <p:cNvSpPr/>
            <p:nvPr/>
          </p:nvSpPr>
          <p:spPr>
            <a:xfrm>
              <a:off x="7231995" y="1395794"/>
              <a:ext cx="205535" cy="260095"/>
            </a:xfrm>
            <a:custGeom>
              <a:avLst/>
              <a:gdLst/>
              <a:ahLst/>
              <a:cxnLst/>
              <a:rect l="l" t="t" r="r" b="b"/>
              <a:pathLst>
                <a:path w="10318" h="13057" extrusionOk="0">
                  <a:moveTo>
                    <a:pt x="10157" y="1"/>
                  </a:moveTo>
                  <a:lnTo>
                    <a:pt x="0" y="12943"/>
                  </a:lnTo>
                  <a:lnTo>
                    <a:pt x="160" y="13057"/>
                  </a:lnTo>
                  <a:lnTo>
                    <a:pt x="10317" y="13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rgbClr val="1B2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88"/>
            <p:cNvSpPr/>
            <p:nvPr/>
          </p:nvSpPr>
          <p:spPr>
            <a:xfrm>
              <a:off x="5594691" y="3746494"/>
              <a:ext cx="2458008" cy="3665"/>
            </a:xfrm>
            <a:custGeom>
              <a:avLst/>
              <a:gdLst/>
              <a:ahLst/>
              <a:cxnLst/>
              <a:rect l="l" t="t" r="r" b="b"/>
              <a:pathLst>
                <a:path w="123394" h="184" extrusionOk="0">
                  <a:moveTo>
                    <a:pt x="0" y="1"/>
                  </a:moveTo>
                  <a:lnTo>
                    <a:pt x="0" y="183"/>
                  </a:lnTo>
                  <a:lnTo>
                    <a:pt x="123394" y="183"/>
                  </a:lnTo>
                  <a:lnTo>
                    <a:pt x="123394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88"/>
            <p:cNvSpPr/>
            <p:nvPr/>
          </p:nvSpPr>
          <p:spPr>
            <a:xfrm>
              <a:off x="6132112" y="1368066"/>
              <a:ext cx="1388165" cy="2380261"/>
            </a:xfrm>
            <a:custGeom>
              <a:avLst/>
              <a:gdLst/>
              <a:ahLst/>
              <a:cxnLst/>
              <a:rect l="l" t="t" r="r" b="b"/>
              <a:pathLst>
                <a:path w="69687" h="119491" extrusionOk="0">
                  <a:moveTo>
                    <a:pt x="4657" y="1"/>
                  </a:moveTo>
                  <a:cubicBezTo>
                    <a:pt x="2078" y="1"/>
                    <a:pt x="1" y="2078"/>
                    <a:pt x="1" y="4657"/>
                  </a:cubicBezTo>
                  <a:lnTo>
                    <a:pt x="1" y="114834"/>
                  </a:lnTo>
                  <a:cubicBezTo>
                    <a:pt x="1" y="117414"/>
                    <a:pt x="2078" y="119491"/>
                    <a:pt x="4657" y="119491"/>
                  </a:cubicBezTo>
                  <a:lnTo>
                    <a:pt x="65007" y="119491"/>
                  </a:lnTo>
                  <a:cubicBezTo>
                    <a:pt x="67587" y="119491"/>
                    <a:pt x="69686" y="117414"/>
                    <a:pt x="69686" y="114834"/>
                  </a:cubicBezTo>
                  <a:lnTo>
                    <a:pt x="69686" y="4657"/>
                  </a:lnTo>
                  <a:cubicBezTo>
                    <a:pt x="69686" y="2078"/>
                    <a:pt x="67587" y="1"/>
                    <a:pt x="6500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88"/>
            <p:cNvSpPr/>
            <p:nvPr/>
          </p:nvSpPr>
          <p:spPr>
            <a:xfrm>
              <a:off x="6195777" y="1646328"/>
              <a:ext cx="1260398" cy="1823278"/>
            </a:xfrm>
            <a:custGeom>
              <a:avLst/>
              <a:gdLst/>
              <a:ahLst/>
              <a:cxnLst/>
              <a:rect l="l" t="t" r="r" b="b"/>
              <a:pathLst>
                <a:path w="63273" h="91530" extrusionOk="0">
                  <a:moveTo>
                    <a:pt x="0" y="1"/>
                  </a:moveTo>
                  <a:lnTo>
                    <a:pt x="0" y="91530"/>
                  </a:lnTo>
                  <a:lnTo>
                    <a:pt x="63272" y="91530"/>
                  </a:lnTo>
                  <a:lnTo>
                    <a:pt x="6327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88"/>
            <p:cNvSpPr/>
            <p:nvPr/>
          </p:nvSpPr>
          <p:spPr>
            <a:xfrm>
              <a:off x="6295795" y="1651341"/>
              <a:ext cx="1060342" cy="190993"/>
            </a:xfrm>
            <a:custGeom>
              <a:avLst/>
              <a:gdLst/>
              <a:ahLst/>
              <a:cxnLst/>
              <a:rect l="l" t="t" r="r" b="b"/>
              <a:pathLst>
                <a:path w="53230" h="9588" extrusionOk="0">
                  <a:moveTo>
                    <a:pt x="1" y="1"/>
                  </a:moveTo>
                  <a:lnTo>
                    <a:pt x="1" y="9587"/>
                  </a:lnTo>
                  <a:lnTo>
                    <a:pt x="53230" y="9587"/>
                  </a:lnTo>
                  <a:lnTo>
                    <a:pt x="532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88"/>
            <p:cNvSpPr/>
            <p:nvPr/>
          </p:nvSpPr>
          <p:spPr>
            <a:xfrm>
              <a:off x="6295795" y="2454303"/>
              <a:ext cx="1060342" cy="969845"/>
            </a:xfrm>
            <a:custGeom>
              <a:avLst/>
              <a:gdLst/>
              <a:ahLst/>
              <a:cxnLst/>
              <a:rect l="l" t="t" r="r" b="b"/>
              <a:pathLst>
                <a:path w="53230" h="48687" extrusionOk="0">
                  <a:moveTo>
                    <a:pt x="1" y="0"/>
                  </a:moveTo>
                  <a:lnTo>
                    <a:pt x="1" y="48686"/>
                  </a:lnTo>
                  <a:lnTo>
                    <a:pt x="53230" y="48686"/>
                  </a:lnTo>
                  <a:lnTo>
                    <a:pt x="532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88"/>
            <p:cNvSpPr/>
            <p:nvPr/>
          </p:nvSpPr>
          <p:spPr>
            <a:xfrm>
              <a:off x="6508142" y="3969140"/>
              <a:ext cx="218263" cy="410312"/>
            </a:xfrm>
            <a:custGeom>
              <a:avLst/>
              <a:gdLst/>
              <a:ahLst/>
              <a:cxnLst/>
              <a:rect l="l" t="t" r="r" b="b"/>
              <a:pathLst>
                <a:path w="10957" h="20598" extrusionOk="0">
                  <a:moveTo>
                    <a:pt x="3585" y="0"/>
                  </a:moveTo>
                  <a:cubicBezTo>
                    <a:pt x="3386" y="0"/>
                    <a:pt x="3187" y="18"/>
                    <a:pt x="2990" y="54"/>
                  </a:cubicBezTo>
                  <a:cubicBezTo>
                    <a:pt x="1940" y="236"/>
                    <a:pt x="1027" y="944"/>
                    <a:pt x="502" y="1880"/>
                  </a:cubicBezTo>
                  <a:cubicBezTo>
                    <a:pt x="0" y="3158"/>
                    <a:pt x="46" y="4801"/>
                    <a:pt x="69" y="5303"/>
                  </a:cubicBezTo>
                  <a:cubicBezTo>
                    <a:pt x="183" y="8476"/>
                    <a:pt x="137" y="11786"/>
                    <a:pt x="1027" y="14867"/>
                  </a:cubicBezTo>
                  <a:cubicBezTo>
                    <a:pt x="1621" y="16899"/>
                    <a:pt x="2671" y="19683"/>
                    <a:pt x="4862" y="20437"/>
                  </a:cubicBezTo>
                  <a:cubicBezTo>
                    <a:pt x="5189" y="20545"/>
                    <a:pt x="5532" y="20598"/>
                    <a:pt x="5872" y="20598"/>
                  </a:cubicBezTo>
                  <a:cubicBezTo>
                    <a:pt x="6102" y="20598"/>
                    <a:pt x="6330" y="20574"/>
                    <a:pt x="6551" y="20528"/>
                  </a:cubicBezTo>
                  <a:cubicBezTo>
                    <a:pt x="10956" y="19592"/>
                    <a:pt x="8286" y="10736"/>
                    <a:pt x="8286" y="10736"/>
                  </a:cubicBezTo>
                  <a:cubicBezTo>
                    <a:pt x="8286" y="10736"/>
                    <a:pt x="6734" y="2405"/>
                    <a:pt x="6734" y="2405"/>
                  </a:cubicBezTo>
                  <a:cubicBezTo>
                    <a:pt x="6453" y="920"/>
                    <a:pt x="5027" y="0"/>
                    <a:pt x="35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88"/>
            <p:cNvSpPr/>
            <p:nvPr/>
          </p:nvSpPr>
          <p:spPr>
            <a:xfrm>
              <a:off x="6508142" y="3969140"/>
              <a:ext cx="173702" cy="330274"/>
            </a:xfrm>
            <a:custGeom>
              <a:avLst/>
              <a:gdLst/>
              <a:ahLst/>
              <a:cxnLst/>
              <a:rect l="l" t="t" r="r" b="b"/>
              <a:pathLst>
                <a:path w="8720" h="16580" extrusionOk="0">
                  <a:moveTo>
                    <a:pt x="3585" y="0"/>
                  </a:moveTo>
                  <a:cubicBezTo>
                    <a:pt x="3386" y="0"/>
                    <a:pt x="3187" y="18"/>
                    <a:pt x="2990" y="54"/>
                  </a:cubicBezTo>
                  <a:cubicBezTo>
                    <a:pt x="1940" y="236"/>
                    <a:pt x="1027" y="944"/>
                    <a:pt x="502" y="1880"/>
                  </a:cubicBezTo>
                  <a:cubicBezTo>
                    <a:pt x="0" y="3158"/>
                    <a:pt x="46" y="4801"/>
                    <a:pt x="69" y="5303"/>
                  </a:cubicBezTo>
                  <a:cubicBezTo>
                    <a:pt x="92" y="5828"/>
                    <a:pt x="92" y="6330"/>
                    <a:pt x="114" y="6833"/>
                  </a:cubicBezTo>
                  <a:cubicBezTo>
                    <a:pt x="160" y="6855"/>
                    <a:pt x="183" y="6924"/>
                    <a:pt x="183" y="6992"/>
                  </a:cubicBezTo>
                  <a:cubicBezTo>
                    <a:pt x="206" y="7586"/>
                    <a:pt x="320" y="8157"/>
                    <a:pt x="388" y="8750"/>
                  </a:cubicBezTo>
                  <a:cubicBezTo>
                    <a:pt x="457" y="9343"/>
                    <a:pt x="502" y="9937"/>
                    <a:pt x="571" y="10530"/>
                  </a:cubicBezTo>
                  <a:cubicBezTo>
                    <a:pt x="662" y="11147"/>
                    <a:pt x="731" y="11740"/>
                    <a:pt x="799" y="12356"/>
                  </a:cubicBezTo>
                  <a:cubicBezTo>
                    <a:pt x="822" y="12470"/>
                    <a:pt x="822" y="12562"/>
                    <a:pt x="845" y="12676"/>
                  </a:cubicBezTo>
                  <a:cubicBezTo>
                    <a:pt x="845" y="12699"/>
                    <a:pt x="868" y="12744"/>
                    <a:pt x="868" y="12767"/>
                  </a:cubicBezTo>
                  <a:cubicBezTo>
                    <a:pt x="868" y="13155"/>
                    <a:pt x="1073" y="13498"/>
                    <a:pt x="1187" y="13840"/>
                  </a:cubicBezTo>
                  <a:cubicBezTo>
                    <a:pt x="1301" y="14205"/>
                    <a:pt x="1393" y="14548"/>
                    <a:pt x="1530" y="14913"/>
                  </a:cubicBezTo>
                  <a:cubicBezTo>
                    <a:pt x="1735" y="15438"/>
                    <a:pt x="1895" y="16008"/>
                    <a:pt x="2055" y="16579"/>
                  </a:cubicBezTo>
                  <a:cubicBezTo>
                    <a:pt x="2511" y="16031"/>
                    <a:pt x="3447" y="15255"/>
                    <a:pt x="5159" y="14844"/>
                  </a:cubicBezTo>
                  <a:cubicBezTo>
                    <a:pt x="5659" y="14734"/>
                    <a:pt x="6114" y="14690"/>
                    <a:pt x="6524" y="14690"/>
                  </a:cubicBezTo>
                  <a:cubicBezTo>
                    <a:pt x="7555" y="14690"/>
                    <a:pt x="8295" y="14968"/>
                    <a:pt x="8720" y="15164"/>
                  </a:cubicBezTo>
                  <a:cubicBezTo>
                    <a:pt x="8720" y="15050"/>
                    <a:pt x="8697" y="14936"/>
                    <a:pt x="8697" y="14821"/>
                  </a:cubicBezTo>
                  <a:cubicBezTo>
                    <a:pt x="8674" y="14685"/>
                    <a:pt x="8651" y="14548"/>
                    <a:pt x="8651" y="14411"/>
                  </a:cubicBezTo>
                  <a:cubicBezTo>
                    <a:pt x="8628" y="14000"/>
                    <a:pt x="8628" y="13612"/>
                    <a:pt x="8560" y="13201"/>
                  </a:cubicBezTo>
                  <a:cubicBezTo>
                    <a:pt x="8446" y="12425"/>
                    <a:pt x="8172" y="10097"/>
                    <a:pt x="7989" y="9184"/>
                  </a:cubicBezTo>
                  <a:cubicBezTo>
                    <a:pt x="7533" y="6787"/>
                    <a:pt x="6734" y="2405"/>
                    <a:pt x="6734" y="2405"/>
                  </a:cubicBezTo>
                  <a:cubicBezTo>
                    <a:pt x="6453" y="920"/>
                    <a:pt x="5027" y="0"/>
                    <a:pt x="35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88"/>
            <p:cNvSpPr/>
            <p:nvPr/>
          </p:nvSpPr>
          <p:spPr>
            <a:xfrm>
              <a:off x="6507684" y="4067943"/>
              <a:ext cx="189160" cy="292844"/>
            </a:xfrm>
            <a:custGeom>
              <a:avLst/>
              <a:gdLst/>
              <a:ahLst/>
              <a:cxnLst/>
              <a:rect l="l" t="t" r="r" b="b"/>
              <a:pathLst>
                <a:path w="9496" h="14701" extrusionOk="0">
                  <a:moveTo>
                    <a:pt x="183" y="1"/>
                  </a:moveTo>
                  <a:lnTo>
                    <a:pt x="0" y="24"/>
                  </a:lnTo>
                  <a:cubicBezTo>
                    <a:pt x="160" y="3197"/>
                    <a:pt x="434" y="5730"/>
                    <a:pt x="822" y="7762"/>
                  </a:cubicBezTo>
                  <a:cubicBezTo>
                    <a:pt x="868" y="7967"/>
                    <a:pt x="1758" y="12669"/>
                    <a:pt x="4086" y="14221"/>
                  </a:cubicBezTo>
                  <a:cubicBezTo>
                    <a:pt x="4566" y="14541"/>
                    <a:pt x="5091" y="14700"/>
                    <a:pt x="5616" y="14700"/>
                  </a:cubicBezTo>
                  <a:cubicBezTo>
                    <a:pt x="5821" y="14700"/>
                    <a:pt x="6026" y="14678"/>
                    <a:pt x="6232" y="14655"/>
                  </a:cubicBezTo>
                  <a:cubicBezTo>
                    <a:pt x="7008" y="14472"/>
                    <a:pt x="7601" y="14039"/>
                    <a:pt x="8035" y="13354"/>
                  </a:cubicBezTo>
                  <a:cubicBezTo>
                    <a:pt x="9496" y="11026"/>
                    <a:pt x="8423" y="6575"/>
                    <a:pt x="8377" y="6392"/>
                  </a:cubicBezTo>
                  <a:lnTo>
                    <a:pt x="8377" y="6392"/>
                  </a:lnTo>
                  <a:lnTo>
                    <a:pt x="8195" y="6438"/>
                  </a:lnTo>
                  <a:cubicBezTo>
                    <a:pt x="8195" y="6483"/>
                    <a:pt x="9290" y="11003"/>
                    <a:pt x="7875" y="13262"/>
                  </a:cubicBezTo>
                  <a:cubicBezTo>
                    <a:pt x="7487" y="13902"/>
                    <a:pt x="6917" y="14312"/>
                    <a:pt x="6186" y="14449"/>
                  </a:cubicBezTo>
                  <a:cubicBezTo>
                    <a:pt x="5994" y="14493"/>
                    <a:pt x="5804" y="14514"/>
                    <a:pt x="5618" y="14514"/>
                  </a:cubicBezTo>
                  <a:cubicBezTo>
                    <a:pt x="5120" y="14514"/>
                    <a:pt x="4643" y="14360"/>
                    <a:pt x="4178" y="14061"/>
                  </a:cubicBezTo>
                  <a:cubicBezTo>
                    <a:pt x="1918" y="12555"/>
                    <a:pt x="1028" y="7784"/>
                    <a:pt x="1005" y="7739"/>
                  </a:cubicBezTo>
                  <a:cubicBezTo>
                    <a:pt x="617" y="5707"/>
                    <a:pt x="343" y="3197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88"/>
            <p:cNvSpPr/>
            <p:nvPr/>
          </p:nvSpPr>
          <p:spPr>
            <a:xfrm>
              <a:off x="6507684" y="3924280"/>
              <a:ext cx="128703" cy="157328"/>
            </a:xfrm>
            <a:custGeom>
              <a:avLst/>
              <a:gdLst/>
              <a:ahLst/>
              <a:cxnLst/>
              <a:rect l="l" t="t" r="r" b="b"/>
              <a:pathLst>
                <a:path w="6461" h="7898" extrusionOk="0">
                  <a:moveTo>
                    <a:pt x="6026" y="0"/>
                  </a:moveTo>
                  <a:lnTo>
                    <a:pt x="0" y="297"/>
                  </a:lnTo>
                  <a:lnTo>
                    <a:pt x="982" y="7213"/>
                  </a:lnTo>
                  <a:cubicBezTo>
                    <a:pt x="1028" y="7464"/>
                    <a:pt x="1073" y="7692"/>
                    <a:pt x="1142" y="7898"/>
                  </a:cubicBezTo>
                  <a:cubicBezTo>
                    <a:pt x="1463" y="6442"/>
                    <a:pt x="2651" y="5746"/>
                    <a:pt x="3858" y="5746"/>
                  </a:cubicBezTo>
                  <a:cubicBezTo>
                    <a:pt x="4885" y="5746"/>
                    <a:pt x="5925" y="6248"/>
                    <a:pt x="6460" y="7213"/>
                  </a:cubicBezTo>
                  <a:lnTo>
                    <a:pt x="6026" y="0"/>
                  </a:lnTo>
                  <a:close/>
                </a:path>
              </a:pathLst>
            </a:custGeom>
            <a:solidFill>
              <a:srgbClr val="FCA8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88"/>
            <p:cNvSpPr/>
            <p:nvPr/>
          </p:nvSpPr>
          <p:spPr>
            <a:xfrm>
              <a:off x="6528600" y="4067943"/>
              <a:ext cx="124600" cy="156432"/>
            </a:xfrm>
            <a:custGeom>
              <a:avLst/>
              <a:gdLst/>
              <a:ahLst/>
              <a:cxnLst/>
              <a:rect l="l" t="t" r="r" b="b"/>
              <a:pathLst>
                <a:path w="6255" h="7853" extrusionOk="0">
                  <a:moveTo>
                    <a:pt x="5524" y="1"/>
                  </a:moveTo>
                  <a:lnTo>
                    <a:pt x="5319" y="24"/>
                  </a:lnTo>
                  <a:lnTo>
                    <a:pt x="5798" y="4794"/>
                  </a:lnTo>
                  <a:cubicBezTo>
                    <a:pt x="5798" y="4886"/>
                    <a:pt x="6049" y="7282"/>
                    <a:pt x="3538" y="7602"/>
                  </a:cubicBezTo>
                  <a:cubicBezTo>
                    <a:pt x="3366" y="7634"/>
                    <a:pt x="3205" y="7648"/>
                    <a:pt x="3054" y="7648"/>
                  </a:cubicBezTo>
                  <a:cubicBezTo>
                    <a:pt x="1367" y="7648"/>
                    <a:pt x="980" y="5814"/>
                    <a:pt x="959" y="5730"/>
                  </a:cubicBezTo>
                  <a:lnTo>
                    <a:pt x="183" y="663"/>
                  </a:lnTo>
                  <a:lnTo>
                    <a:pt x="0" y="686"/>
                  </a:lnTo>
                  <a:lnTo>
                    <a:pt x="777" y="5753"/>
                  </a:lnTo>
                  <a:cubicBezTo>
                    <a:pt x="777" y="5776"/>
                    <a:pt x="1210" y="7853"/>
                    <a:pt x="3059" y="7853"/>
                  </a:cubicBezTo>
                  <a:cubicBezTo>
                    <a:pt x="3219" y="7853"/>
                    <a:pt x="3379" y="7830"/>
                    <a:pt x="3561" y="7807"/>
                  </a:cubicBezTo>
                  <a:cubicBezTo>
                    <a:pt x="6255" y="7442"/>
                    <a:pt x="5981" y="4794"/>
                    <a:pt x="5981" y="4771"/>
                  </a:cubicBezTo>
                  <a:lnTo>
                    <a:pt x="55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88"/>
            <p:cNvSpPr/>
            <p:nvPr/>
          </p:nvSpPr>
          <p:spPr>
            <a:xfrm>
              <a:off x="6541329" y="4074596"/>
              <a:ext cx="84600" cy="16573"/>
            </a:xfrm>
            <a:custGeom>
              <a:avLst/>
              <a:gdLst/>
              <a:ahLst/>
              <a:cxnLst/>
              <a:rect l="l" t="t" r="r" b="b"/>
              <a:pathLst>
                <a:path w="4247" h="832" extrusionOk="0">
                  <a:moveTo>
                    <a:pt x="3088" y="0"/>
                  </a:moveTo>
                  <a:cubicBezTo>
                    <a:pt x="1976" y="0"/>
                    <a:pt x="938" y="223"/>
                    <a:pt x="1" y="648"/>
                  </a:cubicBezTo>
                  <a:lnTo>
                    <a:pt x="69" y="831"/>
                  </a:lnTo>
                  <a:cubicBezTo>
                    <a:pt x="1006" y="405"/>
                    <a:pt x="2007" y="183"/>
                    <a:pt x="3090" y="183"/>
                  </a:cubicBezTo>
                  <a:cubicBezTo>
                    <a:pt x="3458" y="183"/>
                    <a:pt x="3835" y="208"/>
                    <a:pt x="4223" y="260"/>
                  </a:cubicBezTo>
                  <a:lnTo>
                    <a:pt x="4246" y="78"/>
                  </a:lnTo>
                  <a:cubicBezTo>
                    <a:pt x="3853" y="26"/>
                    <a:pt x="3466" y="0"/>
                    <a:pt x="30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88"/>
            <p:cNvSpPr/>
            <p:nvPr/>
          </p:nvSpPr>
          <p:spPr>
            <a:xfrm>
              <a:off x="6545412" y="4096807"/>
              <a:ext cx="85058" cy="16633"/>
            </a:xfrm>
            <a:custGeom>
              <a:avLst/>
              <a:gdLst/>
              <a:ahLst/>
              <a:cxnLst/>
              <a:rect l="l" t="t" r="r" b="b"/>
              <a:pathLst>
                <a:path w="4270" h="835" extrusionOk="0">
                  <a:moveTo>
                    <a:pt x="3061" y="0"/>
                  </a:moveTo>
                  <a:cubicBezTo>
                    <a:pt x="1960" y="0"/>
                    <a:pt x="943" y="214"/>
                    <a:pt x="1" y="652"/>
                  </a:cubicBezTo>
                  <a:lnTo>
                    <a:pt x="92" y="835"/>
                  </a:lnTo>
                  <a:cubicBezTo>
                    <a:pt x="1001" y="397"/>
                    <a:pt x="1984" y="183"/>
                    <a:pt x="3060" y="183"/>
                  </a:cubicBezTo>
                  <a:cubicBezTo>
                    <a:pt x="3444" y="183"/>
                    <a:pt x="3839" y="210"/>
                    <a:pt x="4247" y="264"/>
                  </a:cubicBezTo>
                  <a:lnTo>
                    <a:pt x="4269" y="81"/>
                  </a:lnTo>
                  <a:cubicBezTo>
                    <a:pt x="3856" y="27"/>
                    <a:pt x="3453" y="0"/>
                    <a:pt x="30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88"/>
            <p:cNvSpPr/>
            <p:nvPr/>
          </p:nvSpPr>
          <p:spPr>
            <a:xfrm>
              <a:off x="6548600" y="4120253"/>
              <a:ext cx="85058" cy="16374"/>
            </a:xfrm>
            <a:custGeom>
              <a:avLst/>
              <a:gdLst/>
              <a:ahLst/>
              <a:cxnLst/>
              <a:rect l="l" t="t" r="r" b="b"/>
              <a:pathLst>
                <a:path w="4270" h="822" extrusionOk="0">
                  <a:moveTo>
                    <a:pt x="3135" y="1"/>
                  </a:moveTo>
                  <a:cubicBezTo>
                    <a:pt x="2006" y="1"/>
                    <a:pt x="964" y="214"/>
                    <a:pt x="1" y="662"/>
                  </a:cubicBezTo>
                  <a:lnTo>
                    <a:pt x="92" y="822"/>
                  </a:lnTo>
                  <a:cubicBezTo>
                    <a:pt x="998" y="402"/>
                    <a:pt x="1979" y="192"/>
                    <a:pt x="3051" y="192"/>
                  </a:cubicBezTo>
                  <a:cubicBezTo>
                    <a:pt x="3437" y="192"/>
                    <a:pt x="3835" y="219"/>
                    <a:pt x="4246" y="274"/>
                  </a:cubicBezTo>
                  <a:lnTo>
                    <a:pt x="4269" y="68"/>
                  </a:lnTo>
                  <a:cubicBezTo>
                    <a:pt x="3881" y="23"/>
                    <a:pt x="3503" y="1"/>
                    <a:pt x="3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88"/>
            <p:cNvSpPr/>
            <p:nvPr/>
          </p:nvSpPr>
          <p:spPr>
            <a:xfrm>
              <a:off x="6551787" y="4143260"/>
              <a:ext cx="85038" cy="16554"/>
            </a:xfrm>
            <a:custGeom>
              <a:avLst/>
              <a:gdLst/>
              <a:ahLst/>
              <a:cxnLst/>
              <a:rect l="l" t="t" r="r" b="b"/>
              <a:pathLst>
                <a:path w="4269" h="831" extrusionOk="0">
                  <a:moveTo>
                    <a:pt x="3109" y="0"/>
                  </a:moveTo>
                  <a:cubicBezTo>
                    <a:pt x="1990" y="0"/>
                    <a:pt x="957" y="227"/>
                    <a:pt x="1" y="671"/>
                  </a:cubicBezTo>
                  <a:lnTo>
                    <a:pt x="92" y="831"/>
                  </a:lnTo>
                  <a:cubicBezTo>
                    <a:pt x="1019" y="402"/>
                    <a:pt x="2023" y="192"/>
                    <a:pt x="3124" y="192"/>
                  </a:cubicBezTo>
                  <a:cubicBezTo>
                    <a:pt x="3487" y="192"/>
                    <a:pt x="3861" y="215"/>
                    <a:pt x="4246" y="260"/>
                  </a:cubicBezTo>
                  <a:lnTo>
                    <a:pt x="4269" y="77"/>
                  </a:lnTo>
                  <a:cubicBezTo>
                    <a:pt x="3872" y="26"/>
                    <a:pt x="3486" y="0"/>
                    <a:pt x="3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88"/>
            <p:cNvSpPr/>
            <p:nvPr/>
          </p:nvSpPr>
          <p:spPr>
            <a:xfrm>
              <a:off x="6553599" y="4168459"/>
              <a:ext cx="85058" cy="16812"/>
            </a:xfrm>
            <a:custGeom>
              <a:avLst/>
              <a:gdLst/>
              <a:ahLst/>
              <a:cxnLst/>
              <a:rect l="l" t="t" r="r" b="b"/>
              <a:pathLst>
                <a:path w="4270" h="844" extrusionOk="0">
                  <a:moveTo>
                    <a:pt x="3135" y="0"/>
                  </a:moveTo>
                  <a:cubicBezTo>
                    <a:pt x="2006" y="0"/>
                    <a:pt x="964" y="214"/>
                    <a:pt x="1" y="661"/>
                  </a:cubicBezTo>
                  <a:lnTo>
                    <a:pt x="92" y="844"/>
                  </a:lnTo>
                  <a:cubicBezTo>
                    <a:pt x="1001" y="406"/>
                    <a:pt x="1984" y="192"/>
                    <a:pt x="3060" y="192"/>
                  </a:cubicBezTo>
                  <a:cubicBezTo>
                    <a:pt x="3444" y="192"/>
                    <a:pt x="3839" y="219"/>
                    <a:pt x="4246" y="273"/>
                  </a:cubicBezTo>
                  <a:lnTo>
                    <a:pt x="4269" y="68"/>
                  </a:lnTo>
                  <a:cubicBezTo>
                    <a:pt x="3881" y="23"/>
                    <a:pt x="3503" y="0"/>
                    <a:pt x="3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88"/>
            <p:cNvSpPr/>
            <p:nvPr/>
          </p:nvSpPr>
          <p:spPr>
            <a:xfrm>
              <a:off x="6549516" y="4259932"/>
              <a:ext cx="132329" cy="40836"/>
            </a:xfrm>
            <a:custGeom>
              <a:avLst/>
              <a:gdLst/>
              <a:ahLst/>
              <a:cxnLst/>
              <a:rect l="l" t="t" r="r" b="b"/>
              <a:pathLst>
                <a:path w="6643" h="2050" extrusionOk="0">
                  <a:moveTo>
                    <a:pt x="4553" y="0"/>
                  </a:moveTo>
                  <a:cubicBezTo>
                    <a:pt x="3913" y="0"/>
                    <a:pt x="3260" y="102"/>
                    <a:pt x="2694" y="246"/>
                  </a:cubicBezTo>
                  <a:cubicBezTo>
                    <a:pt x="1347" y="612"/>
                    <a:pt x="320" y="1273"/>
                    <a:pt x="0" y="1958"/>
                  </a:cubicBezTo>
                  <a:lnTo>
                    <a:pt x="183" y="2050"/>
                  </a:lnTo>
                  <a:cubicBezTo>
                    <a:pt x="457" y="1388"/>
                    <a:pt x="1438" y="771"/>
                    <a:pt x="2739" y="429"/>
                  </a:cubicBezTo>
                  <a:cubicBezTo>
                    <a:pt x="3348" y="265"/>
                    <a:pt x="3950" y="185"/>
                    <a:pt x="4504" y="185"/>
                  </a:cubicBezTo>
                  <a:cubicBezTo>
                    <a:pt x="5342" y="185"/>
                    <a:pt x="6071" y="369"/>
                    <a:pt x="6551" y="726"/>
                  </a:cubicBezTo>
                  <a:lnTo>
                    <a:pt x="6643" y="566"/>
                  </a:lnTo>
                  <a:cubicBezTo>
                    <a:pt x="6091" y="152"/>
                    <a:pt x="5332" y="0"/>
                    <a:pt x="4553" y="0"/>
                  </a:cubicBezTo>
                  <a:close/>
                </a:path>
              </a:pathLst>
            </a:custGeom>
            <a:solidFill>
              <a:srgbClr val="1B2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88"/>
            <p:cNvSpPr/>
            <p:nvPr/>
          </p:nvSpPr>
          <p:spPr>
            <a:xfrm>
              <a:off x="6976461" y="3969140"/>
              <a:ext cx="218722" cy="410312"/>
            </a:xfrm>
            <a:custGeom>
              <a:avLst/>
              <a:gdLst/>
              <a:ahLst/>
              <a:cxnLst/>
              <a:rect l="l" t="t" r="r" b="b"/>
              <a:pathLst>
                <a:path w="10980" h="20598" extrusionOk="0">
                  <a:moveTo>
                    <a:pt x="7379" y="0"/>
                  </a:moveTo>
                  <a:cubicBezTo>
                    <a:pt x="5953" y="0"/>
                    <a:pt x="4527" y="920"/>
                    <a:pt x="4246" y="2405"/>
                  </a:cubicBezTo>
                  <a:cubicBezTo>
                    <a:pt x="4246" y="2405"/>
                    <a:pt x="2671" y="10736"/>
                    <a:pt x="2671" y="10736"/>
                  </a:cubicBezTo>
                  <a:cubicBezTo>
                    <a:pt x="2671" y="10736"/>
                    <a:pt x="0" y="19592"/>
                    <a:pt x="4406" y="20528"/>
                  </a:cubicBezTo>
                  <a:cubicBezTo>
                    <a:pt x="4636" y="20574"/>
                    <a:pt x="4866" y="20598"/>
                    <a:pt x="5094" y="20598"/>
                  </a:cubicBezTo>
                  <a:cubicBezTo>
                    <a:pt x="5433" y="20598"/>
                    <a:pt x="5768" y="20545"/>
                    <a:pt x="6095" y="20437"/>
                  </a:cubicBezTo>
                  <a:cubicBezTo>
                    <a:pt x="8286" y="19683"/>
                    <a:pt x="9336" y="16899"/>
                    <a:pt x="9929" y="14867"/>
                  </a:cubicBezTo>
                  <a:cubicBezTo>
                    <a:pt x="10842" y="11786"/>
                    <a:pt x="10797" y="8476"/>
                    <a:pt x="10888" y="5303"/>
                  </a:cubicBezTo>
                  <a:cubicBezTo>
                    <a:pt x="10911" y="4801"/>
                    <a:pt x="10979" y="3158"/>
                    <a:pt x="10454" y="1880"/>
                  </a:cubicBezTo>
                  <a:cubicBezTo>
                    <a:pt x="9952" y="944"/>
                    <a:pt x="9039" y="236"/>
                    <a:pt x="7966" y="54"/>
                  </a:cubicBezTo>
                  <a:cubicBezTo>
                    <a:pt x="7773" y="18"/>
                    <a:pt x="7576" y="0"/>
                    <a:pt x="73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88"/>
            <p:cNvSpPr/>
            <p:nvPr/>
          </p:nvSpPr>
          <p:spPr>
            <a:xfrm>
              <a:off x="7021022" y="3969140"/>
              <a:ext cx="174161" cy="330274"/>
            </a:xfrm>
            <a:custGeom>
              <a:avLst/>
              <a:gdLst/>
              <a:ahLst/>
              <a:cxnLst/>
              <a:rect l="l" t="t" r="r" b="b"/>
              <a:pathLst>
                <a:path w="8743" h="16580" extrusionOk="0">
                  <a:moveTo>
                    <a:pt x="5142" y="0"/>
                  </a:moveTo>
                  <a:cubicBezTo>
                    <a:pt x="3716" y="0"/>
                    <a:pt x="2290" y="920"/>
                    <a:pt x="2009" y="2405"/>
                  </a:cubicBezTo>
                  <a:cubicBezTo>
                    <a:pt x="2009" y="2405"/>
                    <a:pt x="1187" y="6787"/>
                    <a:pt x="731" y="9184"/>
                  </a:cubicBezTo>
                  <a:cubicBezTo>
                    <a:pt x="571" y="10097"/>
                    <a:pt x="274" y="12425"/>
                    <a:pt x="160" y="13201"/>
                  </a:cubicBezTo>
                  <a:cubicBezTo>
                    <a:pt x="92" y="13612"/>
                    <a:pt x="114" y="14000"/>
                    <a:pt x="69" y="14411"/>
                  </a:cubicBezTo>
                  <a:cubicBezTo>
                    <a:pt x="69" y="14548"/>
                    <a:pt x="46" y="14685"/>
                    <a:pt x="23" y="14821"/>
                  </a:cubicBezTo>
                  <a:cubicBezTo>
                    <a:pt x="23" y="14936"/>
                    <a:pt x="23" y="15050"/>
                    <a:pt x="0" y="15164"/>
                  </a:cubicBezTo>
                  <a:cubicBezTo>
                    <a:pt x="425" y="14968"/>
                    <a:pt x="1165" y="14690"/>
                    <a:pt x="2204" y="14690"/>
                  </a:cubicBezTo>
                  <a:cubicBezTo>
                    <a:pt x="2617" y="14690"/>
                    <a:pt x="3077" y="14734"/>
                    <a:pt x="3584" y="14844"/>
                  </a:cubicBezTo>
                  <a:cubicBezTo>
                    <a:pt x="5296" y="15255"/>
                    <a:pt x="6232" y="16031"/>
                    <a:pt x="6665" y="16579"/>
                  </a:cubicBezTo>
                  <a:cubicBezTo>
                    <a:pt x="6848" y="16008"/>
                    <a:pt x="6985" y="15438"/>
                    <a:pt x="7190" y="14913"/>
                  </a:cubicBezTo>
                  <a:cubicBezTo>
                    <a:pt x="7327" y="14548"/>
                    <a:pt x="7418" y="14205"/>
                    <a:pt x="7533" y="13840"/>
                  </a:cubicBezTo>
                  <a:cubicBezTo>
                    <a:pt x="7647" y="13498"/>
                    <a:pt x="7875" y="13155"/>
                    <a:pt x="7875" y="12767"/>
                  </a:cubicBezTo>
                  <a:cubicBezTo>
                    <a:pt x="7875" y="12744"/>
                    <a:pt x="7875" y="12699"/>
                    <a:pt x="7898" y="12676"/>
                  </a:cubicBezTo>
                  <a:cubicBezTo>
                    <a:pt x="7898" y="12562"/>
                    <a:pt x="7921" y="12470"/>
                    <a:pt x="7921" y="12356"/>
                  </a:cubicBezTo>
                  <a:cubicBezTo>
                    <a:pt x="8012" y="11740"/>
                    <a:pt x="8080" y="11147"/>
                    <a:pt x="8149" y="10530"/>
                  </a:cubicBezTo>
                  <a:cubicBezTo>
                    <a:pt x="8240" y="9937"/>
                    <a:pt x="8263" y="9343"/>
                    <a:pt x="8332" y="8750"/>
                  </a:cubicBezTo>
                  <a:cubicBezTo>
                    <a:pt x="8400" y="8157"/>
                    <a:pt x="8537" y="7586"/>
                    <a:pt x="8537" y="6992"/>
                  </a:cubicBezTo>
                  <a:cubicBezTo>
                    <a:pt x="8537" y="6924"/>
                    <a:pt x="8560" y="6855"/>
                    <a:pt x="8605" y="6833"/>
                  </a:cubicBezTo>
                  <a:cubicBezTo>
                    <a:pt x="8628" y="6330"/>
                    <a:pt x="8651" y="5828"/>
                    <a:pt x="8651" y="5303"/>
                  </a:cubicBezTo>
                  <a:cubicBezTo>
                    <a:pt x="8674" y="4801"/>
                    <a:pt x="8742" y="3158"/>
                    <a:pt x="8217" y="1880"/>
                  </a:cubicBezTo>
                  <a:cubicBezTo>
                    <a:pt x="7715" y="944"/>
                    <a:pt x="6802" y="236"/>
                    <a:pt x="5729" y="54"/>
                  </a:cubicBezTo>
                  <a:cubicBezTo>
                    <a:pt x="5536" y="18"/>
                    <a:pt x="5339" y="0"/>
                    <a:pt x="51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88"/>
            <p:cNvSpPr/>
            <p:nvPr/>
          </p:nvSpPr>
          <p:spPr>
            <a:xfrm>
              <a:off x="7006023" y="4067943"/>
              <a:ext cx="189618" cy="292844"/>
            </a:xfrm>
            <a:custGeom>
              <a:avLst/>
              <a:gdLst/>
              <a:ahLst/>
              <a:cxnLst/>
              <a:rect l="l" t="t" r="r" b="b"/>
              <a:pathLst>
                <a:path w="9519" h="14701" extrusionOk="0">
                  <a:moveTo>
                    <a:pt x="9336" y="1"/>
                  </a:moveTo>
                  <a:cubicBezTo>
                    <a:pt x="9153" y="3242"/>
                    <a:pt x="8879" y="5684"/>
                    <a:pt x="8491" y="7739"/>
                  </a:cubicBezTo>
                  <a:cubicBezTo>
                    <a:pt x="8491" y="7784"/>
                    <a:pt x="7578" y="12555"/>
                    <a:pt x="5318" y="14061"/>
                  </a:cubicBezTo>
                  <a:cubicBezTo>
                    <a:pt x="4870" y="14360"/>
                    <a:pt x="4385" y="14514"/>
                    <a:pt x="3881" y="14514"/>
                  </a:cubicBezTo>
                  <a:cubicBezTo>
                    <a:pt x="3693" y="14514"/>
                    <a:pt x="3502" y="14493"/>
                    <a:pt x="3310" y="14449"/>
                  </a:cubicBezTo>
                  <a:cubicBezTo>
                    <a:pt x="2602" y="14312"/>
                    <a:pt x="2031" y="13902"/>
                    <a:pt x="1621" y="13262"/>
                  </a:cubicBezTo>
                  <a:cubicBezTo>
                    <a:pt x="205" y="11003"/>
                    <a:pt x="1301" y="6483"/>
                    <a:pt x="1324" y="6438"/>
                  </a:cubicBezTo>
                  <a:lnTo>
                    <a:pt x="1118" y="6392"/>
                  </a:lnTo>
                  <a:lnTo>
                    <a:pt x="1118" y="6392"/>
                  </a:lnTo>
                  <a:cubicBezTo>
                    <a:pt x="1073" y="6575"/>
                    <a:pt x="0" y="11026"/>
                    <a:pt x="1461" y="13354"/>
                  </a:cubicBezTo>
                  <a:cubicBezTo>
                    <a:pt x="1895" y="14039"/>
                    <a:pt x="2511" y="14472"/>
                    <a:pt x="3287" y="14655"/>
                  </a:cubicBezTo>
                  <a:cubicBezTo>
                    <a:pt x="3469" y="14678"/>
                    <a:pt x="3675" y="14700"/>
                    <a:pt x="3880" y="14700"/>
                  </a:cubicBezTo>
                  <a:cubicBezTo>
                    <a:pt x="4428" y="14700"/>
                    <a:pt x="4930" y="14541"/>
                    <a:pt x="5432" y="14221"/>
                  </a:cubicBezTo>
                  <a:cubicBezTo>
                    <a:pt x="7761" y="12669"/>
                    <a:pt x="8651" y="7967"/>
                    <a:pt x="8674" y="7762"/>
                  </a:cubicBezTo>
                  <a:cubicBezTo>
                    <a:pt x="9085" y="5707"/>
                    <a:pt x="9336" y="3242"/>
                    <a:pt x="9518" y="24"/>
                  </a:cubicBezTo>
                  <a:lnTo>
                    <a:pt x="93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88"/>
            <p:cNvSpPr/>
            <p:nvPr/>
          </p:nvSpPr>
          <p:spPr>
            <a:xfrm>
              <a:off x="7066480" y="3924280"/>
              <a:ext cx="129161" cy="157328"/>
            </a:xfrm>
            <a:custGeom>
              <a:avLst/>
              <a:gdLst/>
              <a:ahLst/>
              <a:cxnLst/>
              <a:rect l="l" t="t" r="r" b="b"/>
              <a:pathLst>
                <a:path w="6484" h="7898" extrusionOk="0">
                  <a:moveTo>
                    <a:pt x="457" y="0"/>
                  </a:moveTo>
                  <a:lnTo>
                    <a:pt x="1" y="7213"/>
                  </a:lnTo>
                  <a:cubicBezTo>
                    <a:pt x="536" y="6248"/>
                    <a:pt x="1576" y="5746"/>
                    <a:pt x="2602" y="5746"/>
                  </a:cubicBezTo>
                  <a:cubicBezTo>
                    <a:pt x="3810" y="5746"/>
                    <a:pt x="4998" y="6442"/>
                    <a:pt x="5319" y="7898"/>
                  </a:cubicBezTo>
                  <a:cubicBezTo>
                    <a:pt x="5388" y="7692"/>
                    <a:pt x="5456" y="7464"/>
                    <a:pt x="5479" y="7213"/>
                  </a:cubicBezTo>
                  <a:lnTo>
                    <a:pt x="6483" y="297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FCA8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88"/>
            <p:cNvSpPr/>
            <p:nvPr/>
          </p:nvSpPr>
          <p:spPr>
            <a:xfrm>
              <a:off x="7049667" y="4067943"/>
              <a:ext cx="124600" cy="156432"/>
            </a:xfrm>
            <a:custGeom>
              <a:avLst/>
              <a:gdLst/>
              <a:ahLst/>
              <a:cxnLst/>
              <a:rect l="l" t="t" r="r" b="b"/>
              <a:pathLst>
                <a:path w="6255" h="7853" extrusionOk="0">
                  <a:moveTo>
                    <a:pt x="753" y="1"/>
                  </a:moveTo>
                  <a:lnTo>
                    <a:pt x="274" y="4771"/>
                  </a:lnTo>
                  <a:cubicBezTo>
                    <a:pt x="274" y="4794"/>
                    <a:pt x="0" y="7442"/>
                    <a:pt x="2694" y="7807"/>
                  </a:cubicBezTo>
                  <a:cubicBezTo>
                    <a:pt x="2876" y="7830"/>
                    <a:pt x="3036" y="7853"/>
                    <a:pt x="3196" y="7853"/>
                  </a:cubicBezTo>
                  <a:cubicBezTo>
                    <a:pt x="5045" y="7853"/>
                    <a:pt x="5501" y="5776"/>
                    <a:pt x="5501" y="5753"/>
                  </a:cubicBezTo>
                  <a:lnTo>
                    <a:pt x="6254" y="686"/>
                  </a:lnTo>
                  <a:lnTo>
                    <a:pt x="6072" y="663"/>
                  </a:lnTo>
                  <a:lnTo>
                    <a:pt x="5319" y="5730"/>
                  </a:lnTo>
                  <a:cubicBezTo>
                    <a:pt x="5298" y="5814"/>
                    <a:pt x="4892" y="7648"/>
                    <a:pt x="3201" y="7648"/>
                  </a:cubicBezTo>
                  <a:cubicBezTo>
                    <a:pt x="3050" y="7648"/>
                    <a:pt x="2889" y="7634"/>
                    <a:pt x="2716" y="7602"/>
                  </a:cubicBezTo>
                  <a:cubicBezTo>
                    <a:pt x="206" y="7282"/>
                    <a:pt x="457" y="4886"/>
                    <a:pt x="480" y="4794"/>
                  </a:cubicBezTo>
                  <a:lnTo>
                    <a:pt x="936" y="24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88"/>
            <p:cNvSpPr/>
            <p:nvPr/>
          </p:nvSpPr>
          <p:spPr>
            <a:xfrm>
              <a:off x="7076938" y="4074596"/>
              <a:ext cx="84600" cy="16573"/>
            </a:xfrm>
            <a:custGeom>
              <a:avLst/>
              <a:gdLst/>
              <a:ahLst/>
              <a:cxnLst/>
              <a:rect l="l" t="t" r="r" b="b"/>
              <a:pathLst>
                <a:path w="4247" h="832" extrusionOk="0">
                  <a:moveTo>
                    <a:pt x="1158" y="0"/>
                  </a:moveTo>
                  <a:cubicBezTo>
                    <a:pt x="781" y="0"/>
                    <a:pt x="394" y="26"/>
                    <a:pt x="1" y="78"/>
                  </a:cubicBezTo>
                  <a:lnTo>
                    <a:pt x="24" y="260"/>
                  </a:lnTo>
                  <a:cubicBezTo>
                    <a:pt x="417" y="208"/>
                    <a:pt x="798" y="183"/>
                    <a:pt x="1167" y="183"/>
                  </a:cubicBezTo>
                  <a:cubicBezTo>
                    <a:pt x="2253" y="183"/>
                    <a:pt x="3241" y="405"/>
                    <a:pt x="4178" y="831"/>
                  </a:cubicBezTo>
                  <a:lnTo>
                    <a:pt x="4246" y="648"/>
                  </a:lnTo>
                  <a:cubicBezTo>
                    <a:pt x="3309" y="223"/>
                    <a:pt x="2270" y="0"/>
                    <a:pt x="1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88"/>
            <p:cNvSpPr/>
            <p:nvPr/>
          </p:nvSpPr>
          <p:spPr>
            <a:xfrm>
              <a:off x="7072396" y="4096807"/>
              <a:ext cx="85038" cy="16633"/>
            </a:xfrm>
            <a:custGeom>
              <a:avLst/>
              <a:gdLst/>
              <a:ahLst/>
              <a:cxnLst/>
              <a:rect l="l" t="t" r="r" b="b"/>
              <a:pathLst>
                <a:path w="4269" h="835" extrusionOk="0">
                  <a:moveTo>
                    <a:pt x="1212" y="0"/>
                  </a:moveTo>
                  <a:cubicBezTo>
                    <a:pt x="818" y="0"/>
                    <a:pt x="414" y="27"/>
                    <a:pt x="1" y="81"/>
                  </a:cubicBezTo>
                  <a:lnTo>
                    <a:pt x="23" y="264"/>
                  </a:lnTo>
                  <a:cubicBezTo>
                    <a:pt x="431" y="210"/>
                    <a:pt x="826" y="183"/>
                    <a:pt x="1209" y="183"/>
                  </a:cubicBezTo>
                  <a:cubicBezTo>
                    <a:pt x="2286" y="183"/>
                    <a:pt x="3269" y="397"/>
                    <a:pt x="4178" y="835"/>
                  </a:cubicBezTo>
                  <a:lnTo>
                    <a:pt x="4269" y="652"/>
                  </a:lnTo>
                  <a:cubicBezTo>
                    <a:pt x="3343" y="214"/>
                    <a:pt x="2318" y="0"/>
                    <a:pt x="1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88"/>
            <p:cNvSpPr/>
            <p:nvPr/>
          </p:nvSpPr>
          <p:spPr>
            <a:xfrm>
              <a:off x="7069209" y="4120253"/>
              <a:ext cx="85058" cy="16374"/>
            </a:xfrm>
            <a:custGeom>
              <a:avLst/>
              <a:gdLst/>
              <a:ahLst/>
              <a:cxnLst/>
              <a:rect l="l" t="t" r="r" b="b"/>
              <a:pathLst>
                <a:path w="4270" h="822" extrusionOk="0">
                  <a:moveTo>
                    <a:pt x="1138" y="1"/>
                  </a:moveTo>
                  <a:cubicBezTo>
                    <a:pt x="768" y="1"/>
                    <a:pt x="389" y="23"/>
                    <a:pt x="1" y="68"/>
                  </a:cubicBezTo>
                  <a:lnTo>
                    <a:pt x="24" y="274"/>
                  </a:lnTo>
                  <a:cubicBezTo>
                    <a:pt x="434" y="219"/>
                    <a:pt x="832" y="192"/>
                    <a:pt x="1219" y="192"/>
                  </a:cubicBezTo>
                  <a:cubicBezTo>
                    <a:pt x="2291" y="192"/>
                    <a:pt x="3271" y="402"/>
                    <a:pt x="4178" y="822"/>
                  </a:cubicBezTo>
                  <a:lnTo>
                    <a:pt x="4269" y="662"/>
                  </a:lnTo>
                  <a:cubicBezTo>
                    <a:pt x="3323" y="214"/>
                    <a:pt x="2273" y="1"/>
                    <a:pt x="1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88"/>
            <p:cNvSpPr/>
            <p:nvPr/>
          </p:nvSpPr>
          <p:spPr>
            <a:xfrm>
              <a:off x="7066022" y="4143260"/>
              <a:ext cx="85058" cy="16554"/>
            </a:xfrm>
            <a:custGeom>
              <a:avLst/>
              <a:gdLst/>
              <a:ahLst/>
              <a:cxnLst/>
              <a:rect l="l" t="t" r="r" b="b"/>
              <a:pathLst>
                <a:path w="4270" h="831" extrusionOk="0">
                  <a:moveTo>
                    <a:pt x="1164" y="0"/>
                  </a:moveTo>
                  <a:cubicBezTo>
                    <a:pt x="785" y="0"/>
                    <a:pt x="397" y="26"/>
                    <a:pt x="1" y="77"/>
                  </a:cubicBezTo>
                  <a:lnTo>
                    <a:pt x="24" y="260"/>
                  </a:lnTo>
                  <a:cubicBezTo>
                    <a:pt x="409" y="215"/>
                    <a:pt x="783" y="192"/>
                    <a:pt x="1146" y="192"/>
                  </a:cubicBezTo>
                  <a:cubicBezTo>
                    <a:pt x="2247" y="192"/>
                    <a:pt x="3251" y="402"/>
                    <a:pt x="4178" y="831"/>
                  </a:cubicBezTo>
                  <a:lnTo>
                    <a:pt x="4269" y="671"/>
                  </a:lnTo>
                  <a:cubicBezTo>
                    <a:pt x="3330" y="227"/>
                    <a:pt x="2288" y="0"/>
                    <a:pt x="1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88"/>
            <p:cNvSpPr/>
            <p:nvPr/>
          </p:nvSpPr>
          <p:spPr>
            <a:xfrm>
              <a:off x="7064209" y="4168459"/>
              <a:ext cx="85038" cy="16812"/>
            </a:xfrm>
            <a:custGeom>
              <a:avLst/>
              <a:gdLst/>
              <a:ahLst/>
              <a:cxnLst/>
              <a:rect l="l" t="t" r="r" b="b"/>
              <a:pathLst>
                <a:path w="4269" h="844" extrusionOk="0">
                  <a:moveTo>
                    <a:pt x="1138" y="0"/>
                  </a:moveTo>
                  <a:cubicBezTo>
                    <a:pt x="768" y="0"/>
                    <a:pt x="388" y="23"/>
                    <a:pt x="1" y="68"/>
                  </a:cubicBezTo>
                  <a:lnTo>
                    <a:pt x="23" y="273"/>
                  </a:lnTo>
                  <a:cubicBezTo>
                    <a:pt x="431" y="219"/>
                    <a:pt x="826" y="192"/>
                    <a:pt x="1210" y="192"/>
                  </a:cubicBezTo>
                  <a:cubicBezTo>
                    <a:pt x="2286" y="192"/>
                    <a:pt x="3269" y="406"/>
                    <a:pt x="4178" y="844"/>
                  </a:cubicBezTo>
                  <a:lnTo>
                    <a:pt x="4269" y="661"/>
                  </a:lnTo>
                  <a:cubicBezTo>
                    <a:pt x="3323" y="214"/>
                    <a:pt x="2273" y="0"/>
                    <a:pt x="1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88"/>
            <p:cNvSpPr/>
            <p:nvPr/>
          </p:nvSpPr>
          <p:spPr>
            <a:xfrm>
              <a:off x="7021022" y="4259932"/>
              <a:ext cx="132329" cy="40836"/>
            </a:xfrm>
            <a:custGeom>
              <a:avLst/>
              <a:gdLst/>
              <a:ahLst/>
              <a:cxnLst/>
              <a:rect l="l" t="t" r="r" b="b"/>
              <a:pathLst>
                <a:path w="6643" h="2050" extrusionOk="0">
                  <a:moveTo>
                    <a:pt x="2103" y="0"/>
                  </a:moveTo>
                  <a:cubicBezTo>
                    <a:pt x="1317" y="0"/>
                    <a:pt x="552" y="152"/>
                    <a:pt x="0" y="566"/>
                  </a:cubicBezTo>
                  <a:lnTo>
                    <a:pt x="114" y="726"/>
                  </a:lnTo>
                  <a:cubicBezTo>
                    <a:pt x="581" y="369"/>
                    <a:pt x="1313" y="185"/>
                    <a:pt x="2155" y="185"/>
                  </a:cubicBezTo>
                  <a:cubicBezTo>
                    <a:pt x="2712" y="185"/>
                    <a:pt x="3317" y="265"/>
                    <a:pt x="3926" y="429"/>
                  </a:cubicBezTo>
                  <a:cubicBezTo>
                    <a:pt x="5204" y="771"/>
                    <a:pt x="6186" y="1388"/>
                    <a:pt x="6483" y="2050"/>
                  </a:cubicBezTo>
                  <a:lnTo>
                    <a:pt x="6642" y="1958"/>
                  </a:lnTo>
                  <a:cubicBezTo>
                    <a:pt x="6346" y="1273"/>
                    <a:pt x="5319" y="612"/>
                    <a:pt x="3972" y="246"/>
                  </a:cubicBezTo>
                  <a:cubicBezTo>
                    <a:pt x="3406" y="102"/>
                    <a:pt x="2748" y="0"/>
                    <a:pt x="2103" y="0"/>
                  </a:cubicBezTo>
                  <a:close/>
                </a:path>
              </a:pathLst>
            </a:custGeom>
            <a:solidFill>
              <a:srgbClr val="1B2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88"/>
            <p:cNvSpPr/>
            <p:nvPr/>
          </p:nvSpPr>
          <p:spPr>
            <a:xfrm>
              <a:off x="6349001" y="3185427"/>
              <a:ext cx="995761" cy="812975"/>
            </a:xfrm>
            <a:custGeom>
              <a:avLst/>
              <a:gdLst/>
              <a:ahLst/>
              <a:cxnLst/>
              <a:rect l="l" t="t" r="r" b="b"/>
              <a:pathLst>
                <a:path w="49988" h="40812" extrusionOk="0">
                  <a:moveTo>
                    <a:pt x="14243" y="0"/>
                  </a:moveTo>
                  <a:lnTo>
                    <a:pt x="8765" y="2100"/>
                  </a:lnTo>
                  <a:lnTo>
                    <a:pt x="6140" y="2967"/>
                  </a:lnTo>
                  <a:cubicBezTo>
                    <a:pt x="1667" y="4337"/>
                    <a:pt x="0" y="7738"/>
                    <a:pt x="1028" y="12371"/>
                  </a:cubicBezTo>
                  <a:lnTo>
                    <a:pt x="6848" y="40812"/>
                  </a:lnTo>
                  <a:lnTo>
                    <a:pt x="15248" y="39944"/>
                  </a:lnTo>
                  <a:lnTo>
                    <a:pt x="12965" y="14357"/>
                  </a:lnTo>
                  <a:lnTo>
                    <a:pt x="37023" y="14357"/>
                  </a:lnTo>
                  <a:lnTo>
                    <a:pt x="34832" y="38894"/>
                  </a:lnTo>
                  <a:cubicBezTo>
                    <a:pt x="36643" y="39752"/>
                    <a:pt x="38576" y="40212"/>
                    <a:pt x="40639" y="40212"/>
                  </a:cubicBezTo>
                  <a:cubicBezTo>
                    <a:pt x="41539" y="40212"/>
                    <a:pt x="42464" y="40125"/>
                    <a:pt x="43414" y="39944"/>
                  </a:cubicBezTo>
                  <a:lnTo>
                    <a:pt x="48961" y="12371"/>
                  </a:lnTo>
                  <a:cubicBezTo>
                    <a:pt x="49988" y="7738"/>
                    <a:pt x="48322" y="4337"/>
                    <a:pt x="43848" y="2967"/>
                  </a:cubicBezTo>
                  <a:lnTo>
                    <a:pt x="40835" y="2283"/>
                  </a:lnTo>
                  <a:lnTo>
                    <a:pt x="357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88"/>
            <p:cNvSpPr/>
            <p:nvPr/>
          </p:nvSpPr>
          <p:spPr>
            <a:xfrm>
              <a:off x="6500413" y="3281820"/>
              <a:ext cx="108684" cy="190077"/>
            </a:xfrm>
            <a:custGeom>
              <a:avLst/>
              <a:gdLst/>
              <a:ahLst/>
              <a:cxnLst/>
              <a:rect l="l" t="t" r="r" b="b"/>
              <a:pathLst>
                <a:path w="5456" h="9542" extrusionOk="0">
                  <a:moveTo>
                    <a:pt x="23" y="0"/>
                  </a:moveTo>
                  <a:lnTo>
                    <a:pt x="0" y="183"/>
                  </a:lnTo>
                  <a:cubicBezTo>
                    <a:pt x="1575" y="297"/>
                    <a:pt x="2785" y="936"/>
                    <a:pt x="3630" y="2123"/>
                  </a:cubicBezTo>
                  <a:cubicBezTo>
                    <a:pt x="4246" y="2990"/>
                    <a:pt x="4383" y="3858"/>
                    <a:pt x="4383" y="3858"/>
                  </a:cubicBezTo>
                  <a:lnTo>
                    <a:pt x="5273" y="9541"/>
                  </a:lnTo>
                  <a:lnTo>
                    <a:pt x="5456" y="9495"/>
                  </a:lnTo>
                  <a:lnTo>
                    <a:pt x="4588" y="3835"/>
                  </a:lnTo>
                  <a:cubicBezTo>
                    <a:pt x="4565" y="3812"/>
                    <a:pt x="4428" y="2922"/>
                    <a:pt x="3789" y="2009"/>
                  </a:cubicBezTo>
                  <a:cubicBezTo>
                    <a:pt x="3196" y="1164"/>
                    <a:pt x="2055" y="137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88"/>
            <p:cNvSpPr/>
            <p:nvPr/>
          </p:nvSpPr>
          <p:spPr>
            <a:xfrm>
              <a:off x="7084209" y="3281820"/>
              <a:ext cx="108703" cy="190077"/>
            </a:xfrm>
            <a:custGeom>
              <a:avLst/>
              <a:gdLst/>
              <a:ahLst/>
              <a:cxnLst/>
              <a:rect l="l" t="t" r="r" b="b"/>
              <a:pathLst>
                <a:path w="5457" h="9542" extrusionOk="0">
                  <a:moveTo>
                    <a:pt x="5433" y="0"/>
                  </a:moveTo>
                  <a:cubicBezTo>
                    <a:pt x="3402" y="137"/>
                    <a:pt x="2261" y="1164"/>
                    <a:pt x="1667" y="2009"/>
                  </a:cubicBezTo>
                  <a:cubicBezTo>
                    <a:pt x="1028" y="2922"/>
                    <a:pt x="868" y="3812"/>
                    <a:pt x="868" y="3835"/>
                  </a:cubicBezTo>
                  <a:lnTo>
                    <a:pt x="1" y="9495"/>
                  </a:lnTo>
                  <a:lnTo>
                    <a:pt x="184" y="9541"/>
                  </a:lnTo>
                  <a:lnTo>
                    <a:pt x="1051" y="3880"/>
                  </a:lnTo>
                  <a:cubicBezTo>
                    <a:pt x="1051" y="3858"/>
                    <a:pt x="1211" y="2990"/>
                    <a:pt x="1827" y="2123"/>
                  </a:cubicBezTo>
                  <a:cubicBezTo>
                    <a:pt x="2672" y="936"/>
                    <a:pt x="3881" y="297"/>
                    <a:pt x="5456" y="183"/>
                  </a:cubicBezTo>
                  <a:lnTo>
                    <a:pt x="54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88"/>
            <p:cNvSpPr/>
            <p:nvPr/>
          </p:nvSpPr>
          <p:spPr>
            <a:xfrm>
              <a:off x="6782759" y="3283633"/>
              <a:ext cx="25498" cy="68226"/>
            </a:xfrm>
            <a:custGeom>
              <a:avLst/>
              <a:gdLst/>
              <a:ahLst/>
              <a:cxnLst/>
              <a:rect l="l" t="t" r="r" b="b"/>
              <a:pathLst>
                <a:path w="1280" h="3425" extrusionOk="0">
                  <a:moveTo>
                    <a:pt x="1" y="0"/>
                  </a:moveTo>
                  <a:cubicBezTo>
                    <a:pt x="1" y="137"/>
                    <a:pt x="24" y="3242"/>
                    <a:pt x="1233" y="3424"/>
                  </a:cubicBezTo>
                  <a:lnTo>
                    <a:pt x="1279" y="3219"/>
                  </a:lnTo>
                  <a:cubicBezTo>
                    <a:pt x="389" y="3105"/>
                    <a:pt x="206" y="868"/>
                    <a:pt x="206" y="0"/>
                  </a:cubicBezTo>
                  <a:close/>
                </a:path>
              </a:pathLst>
            </a:custGeom>
            <a:solidFill>
              <a:srgbClr val="1B2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88"/>
            <p:cNvSpPr/>
            <p:nvPr/>
          </p:nvSpPr>
          <p:spPr>
            <a:xfrm>
              <a:off x="6806862" y="3281820"/>
              <a:ext cx="12749" cy="189618"/>
            </a:xfrm>
            <a:custGeom>
              <a:avLst/>
              <a:gdLst/>
              <a:ahLst/>
              <a:cxnLst/>
              <a:rect l="l" t="t" r="r" b="b"/>
              <a:pathLst>
                <a:path w="640" h="9519" extrusionOk="0">
                  <a:moveTo>
                    <a:pt x="1" y="0"/>
                  </a:moveTo>
                  <a:lnTo>
                    <a:pt x="457" y="9518"/>
                  </a:lnTo>
                  <a:lnTo>
                    <a:pt x="640" y="9518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88"/>
            <p:cNvSpPr/>
            <p:nvPr/>
          </p:nvSpPr>
          <p:spPr>
            <a:xfrm>
              <a:off x="6523600" y="3185427"/>
              <a:ext cx="638834" cy="154440"/>
            </a:xfrm>
            <a:custGeom>
              <a:avLst/>
              <a:gdLst/>
              <a:ahLst/>
              <a:cxnLst/>
              <a:rect l="l" t="t" r="r" b="b"/>
              <a:pathLst>
                <a:path w="32070" h="7753" extrusionOk="0">
                  <a:moveTo>
                    <a:pt x="5478" y="0"/>
                  </a:moveTo>
                  <a:lnTo>
                    <a:pt x="0" y="2100"/>
                  </a:lnTo>
                  <a:cubicBezTo>
                    <a:pt x="0" y="2100"/>
                    <a:pt x="5068" y="5387"/>
                    <a:pt x="6551" y="5889"/>
                  </a:cubicBezTo>
                  <a:cubicBezTo>
                    <a:pt x="9108" y="6756"/>
                    <a:pt x="11801" y="7259"/>
                    <a:pt x="14472" y="7532"/>
                  </a:cubicBezTo>
                  <a:cubicBezTo>
                    <a:pt x="15762" y="7672"/>
                    <a:pt x="17058" y="7752"/>
                    <a:pt x="18354" y="7752"/>
                  </a:cubicBezTo>
                  <a:cubicBezTo>
                    <a:pt x="19603" y="7752"/>
                    <a:pt x="20852" y="7678"/>
                    <a:pt x="22095" y="7510"/>
                  </a:cubicBezTo>
                  <a:cubicBezTo>
                    <a:pt x="24606" y="7167"/>
                    <a:pt x="32070" y="2283"/>
                    <a:pt x="32070" y="2283"/>
                  </a:cubicBezTo>
                  <a:lnTo>
                    <a:pt x="270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88"/>
            <p:cNvSpPr/>
            <p:nvPr/>
          </p:nvSpPr>
          <p:spPr>
            <a:xfrm>
              <a:off x="6815966" y="3356839"/>
              <a:ext cx="98684" cy="66393"/>
            </a:xfrm>
            <a:custGeom>
              <a:avLst/>
              <a:gdLst/>
              <a:ahLst/>
              <a:cxnLst/>
              <a:rect l="l" t="t" r="r" b="b"/>
              <a:pathLst>
                <a:path w="4954" h="3333" extrusionOk="0">
                  <a:moveTo>
                    <a:pt x="4907" y="0"/>
                  </a:moveTo>
                  <a:cubicBezTo>
                    <a:pt x="1940" y="594"/>
                    <a:pt x="23" y="3196"/>
                    <a:pt x="0" y="3219"/>
                  </a:cubicBezTo>
                  <a:lnTo>
                    <a:pt x="160" y="3333"/>
                  </a:lnTo>
                  <a:cubicBezTo>
                    <a:pt x="183" y="3310"/>
                    <a:pt x="2054" y="776"/>
                    <a:pt x="4953" y="183"/>
                  </a:cubicBezTo>
                  <a:lnTo>
                    <a:pt x="49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88"/>
            <p:cNvSpPr/>
            <p:nvPr/>
          </p:nvSpPr>
          <p:spPr>
            <a:xfrm>
              <a:off x="6596348" y="3375026"/>
              <a:ext cx="501984" cy="60039"/>
            </a:xfrm>
            <a:custGeom>
              <a:avLst/>
              <a:gdLst/>
              <a:ahLst/>
              <a:cxnLst/>
              <a:rect l="l" t="t" r="r" b="b"/>
              <a:pathLst>
                <a:path w="25200" h="3014" extrusionOk="0">
                  <a:moveTo>
                    <a:pt x="25177" y="0"/>
                  </a:moveTo>
                  <a:lnTo>
                    <a:pt x="10888" y="2808"/>
                  </a:lnTo>
                  <a:lnTo>
                    <a:pt x="23" y="1233"/>
                  </a:lnTo>
                  <a:lnTo>
                    <a:pt x="0" y="1415"/>
                  </a:lnTo>
                  <a:lnTo>
                    <a:pt x="10865" y="3013"/>
                  </a:lnTo>
                  <a:lnTo>
                    <a:pt x="10888" y="3013"/>
                  </a:lnTo>
                  <a:lnTo>
                    <a:pt x="25200" y="183"/>
                  </a:lnTo>
                  <a:lnTo>
                    <a:pt x="251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88"/>
            <p:cNvSpPr/>
            <p:nvPr/>
          </p:nvSpPr>
          <p:spPr>
            <a:xfrm>
              <a:off x="6351372" y="2577509"/>
              <a:ext cx="281828" cy="621345"/>
            </a:xfrm>
            <a:custGeom>
              <a:avLst/>
              <a:gdLst/>
              <a:ahLst/>
              <a:cxnLst/>
              <a:rect l="l" t="t" r="r" b="b"/>
              <a:pathLst>
                <a:path w="14148" h="31192" extrusionOk="0">
                  <a:moveTo>
                    <a:pt x="12892" y="1"/>
                  </a:moveTo>
                  <a:cubicBezTo>
                    <a:pt x="9696" y="731"/>
                    <a:pt x="7300" y="1804"/>
                    <a:pt x="6181" y="4840"/>
                  </a:cubicBezTo>
                  <a:cubicBezTo>
                    <a:pt x="3168" y="12007"/>
                    <a:pt x="1023" y="21730"/>
                    <a:pt x="635" y="24835"/>
                  </a:cubicBezTo>
                  <a:cubicBezTo>
                    <a:pt x="1" y="28882"/>
                    <a:pt x="2384" y="31192"/>
                    <a:pt x="4995" y="31192"/>
                  </a:cubicBezTo>
                  <a:cubicBezTo>
                    <a:pt x="5580" y="31192"/>
                    <a:pt x="6176" y="31076"/>
                    <a:pt x="6752" y="30838"/>
                  </a:cubicBezTo>
                  <a:cubicBezTo>
                    <a:pt x="10427" y="29035"/>
                    <a:pt x="12161" y="25976"/>
                    <a:pt x="12161" y="25976"/>
                  </a:cubicBezTo>
                  <a:lnTo>
                    <a:pt x="14147" y="14837"/>
                  </a:lnTo>
                  <a:lnTo>
                    <a:pt x="128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88"/>
            <p:cNvSpPr/>
            <p:nvPr/>
          </p:nvSpPr>
          <p:spPr>
            <a:xfrm>
              <a:off x="7034209" y="2577509"/>
              <a:ext cx="281808" cy="621345"/>
            </a:xfrm>
            <a:custGeom>
              <a:avLst/>
              <a:gdLst/>
              <a:ahLst/>
              <a:cxnLst/>
              <a:rect l="l" t="t" r="r" b="b"/>
              <a:pathLst>
                <a:path w="14147" h="31192" extrusionOk="0">
                  <a:moveTo>
                    <a:pt x="1256" y="1"/>
                  </a:moveTo>
                  <a:lnTo>
                    <a:pt x="0" y="14837"/>
                  </a:lnTo>
                  <a:lnTo>
                    <a:pt x="1986" y="25976"/>
                  </a:lnTo>
                  <a:cubicBezTo>
                    <a:pt x="1986" y="25976"/>
                    <a:pt x="3721" y="29035"/>
                    <a:pt x="7396" y="30838"/>
                  </a:cubicBezTo>
                  <a:cubicBezTo>
                    <a:pt x="7968" y="31076"/>
                    <a:pt x="8561" y="31192"/>
                    <a:pt x="9144" y="31192"/>
                  </a:cubicBezTo>
                  <a:cubicBezTo>
                    <a:pt x="11749" y="31192"/>
                    <a:pt x="14147" y="28882"/>
                    <a:pt x="13513" y="24835"/>
                  </a:cubicBezTo>
                  <a:cubicBezTo>
                    <a:pt x="13125" y="21730"/>
                    <a:pt x="10956" y="12007"/>
                    <a:pt x="7966" y="4840"/>
                  </a:cubicBezTo>
                  <a:cubicBezTo>
                    <a:pt x="6848" y="1804"/>
                    <a:pt x="4451" y="731"/>
                    <a:pt x="12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88"/>
            <p:cNvSpPr/>
            <p:nvPr/>
          </p:nvSpPr>
          <p:spPr>
            <a:xfrm>
              <a:off x="6614993" y="2399284"/>
              <a:ext cx="446049" cy="286230"/>
            </a:xfrm>
            <a:custGeom>
              <a:avLst/>
              <a:gdLst/>
              <a:ahLst/>
              <a:cxnLst/>
              <a:rect l="l" t="t" r="r" b="b"/>
              <a:pathLst>
                <a:path w="22392" h="14369" extrusionOk="0">
                  <a:moveTo>
                    <a:pt x="6254" y="0"/>
                  </a:moveTo>
                  <a:lnTo>
                    <a:pt x="6209" y="7418"/>
                  </a:lnTo>
                  <a:lnTo>
                    <a:pt x="0" y="9359"/>
                  </a:lnTo>
                  <a:cubicBezTo>
                    <a:pt x="3743" y="12594"/>
                    <a:pt x="7540" y="14369"/>
                    <a:pt x="11402" y="14369"/>
                  </a:cubicBezTo>
                  <a:cubicBezTo>
                    <a:pt x="15007" y="14369"/>
                    <a:pt x="18667" y="12823"/>
                    <a:pt x="22392" y="9473"/>
                  </a:cubicBezTo>
                  <a:cubicBezTo>
                    <a:pt x="19858" y="8651"/>
                    <a:pt x="16457" y="7533"/>
                    <a:pt x="15773" y="7373"/>
                  </a:cubicBezTo>
                  <a:lnTo>
                    <a:pt x="15681" y="0"/>
                  </a:lnTo>
                  <a:close/>
                </a:path>
              </a:pathLst>
            </a:custGeom>
            <a:solidFill>
              <a:srgbClr val="EF9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88"/>
            <p:cNvSpPr/>
            <p:nvPr/>
          </p:nvSpPr>
          <p:spPr>
            <a:xfrm>
              <a:off x="6614993" y="2577967"/>
              <a:ext cx="446049" cy="107548"/>
            </a:xfrm>
            <a:custGeom>
              <a:avLst/>
              <a:gdLst/>
              <a:ahLst/>
              <a:cxnLst/>
              <a:rect l="l" t="t" r="r" b="b"/>
              <a:pathLst>
                <a:path w="22392" h="5399" extrusionOk="0">
                  <a:moveTo>
                    <a:pt x="1233" y="1"/>
                  </a:moveTo>
                  <a:lnTo>
                    <a:pt x="0" y="389"/>
                  </a:lnTo>
                  <a:cubicBezTo>
                    <a:pt x="3743" y="3624"/>
                    <a:pt x="7540" y="5399"/>
                    <a:pt x="11402" y="5399"/>
                  </a:cubicBezTo>
                  <a:cubicBezTo>
                    <a:pt x="15007" y="5399"/>
                    <a:pt x="18667" y="3853"/>
                    <a:pt x="22392" y="503"/>
                  </a:cubicBezTo>
                  <a:lnTo>
                    <a:pt x="20977" y="1"/>
                  </a:lnTo>
                  <a:cubicBezTo>
                    <a:pt x="17530" y="468"/>
                    <a:pt x="14119" y="720"/>
                    <a:pt x="10750" y="720"/>
                  </a:cubicBezTo>
                  <a:cubicBezTo>
                    <a:pt x="7538" y="720"/>
                    <a:pt x="4364" y="491"/>
                    <a:pt x="1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88"/>
            <p:cNvSpPr/>
            <p:nvPr/>
          </p:nvSpPr>
          <p:spPr>
            <a:xfrm>
              <a:off x="6493581" y="2555696"/>
              <a:ext cx="685228" cy="726124"/>
            </a:xfrm>
            <a:custGeom>
              <a:avLst/>
              <a:gdLst/>
              <a:ahLst/>
              <a:cxnLst/>
              <a:rect l="l" t="t" r="r" b="b"/>
              <a:pathLst>
                <a:path w="34399" h="36452" extrusionOk="0">
                  <a:moveTo>
                    <a:pt x="10044" y="0"/>
                  </a:moveTo>
                  <a:lnTo>
                    <a:pt x="3584" y="1781"/>
                  </a:lnTo>
                  <a:cubicBezTo>
                    <a:pt x="366" y="2945"/>
                    <a:pt x="1" y="6140"/>
                    <a:pt x="845" y="8788"/>
                  </a:cubicBezTo>
                  <a:cubicBezTo>
                    <a:pt x="1576" y="12052"/>
                    <a:pt x="2306" y="15293"/>
                    <a:pt x="3037" y="18557"/>
                  </a:cubicBezTo>
                  <a:cubicBezTo>
                    <a:pt x="3653" y="21342"/>
                    <a:pt x="3014" y="30700"/>
                    <a:pt x="2443" y="33279"/>
                  </a:cubicBezTo>
                  <a:cubicBezTo>
                    <a:pt x="6078" y="35591"/>
                    <a:pt x="10721" y="36452"/>
                    <a:pt x="15530" y="36452"/>
                  </a:cubicBezTo>
                  <a:cubicBezTo>
                    <a:pt x="21595" y="36452"/>
                    <a:pt x="27923" y="35084"/>
                    <a:pt x="32824" y="33530"/>
                  </a:cubicBezTo>
                  <a:cubicBezTo>
                    <a:pt x="32253" y="31316"/>
                    <a:pt x="31911" y="29011"/>
                    <a:pt x="31545" y="26751"/>
                  </a:cubicBezTo>
                  <a:cubicBezTo>
                    <a:pt x="31089" y="23738"/>
                    <a:pt x="30952" y="20634"/>
                    <a:pt x="31386" y="17598"/>
                  </a:cubicBezTo>
                  <a:cubicBezTo>
                    <a:pt x="31842" y="14608"/>
                    <a:pt x="32824" y="11710"/>
                    <a:pt x="33554" y="8788"/>
                  </a:cubicBezTo>
                  <a:cubicBezTo>
                    <a:pt x="34399" y="6140"/>
                    <a:pt x="34033" y="2945"/>
                    <a:pt x="30815" y="1781"/>
                  </a:cubicBezTo>
                  <a:lnTo>
                    <a:pt x="23922" y="662"/>
                  </a:lnTo>
                  <a:cubicBezTo>
                    <a:pt x="22484" y="1781"/>
                    <a:pt x="18352" y="3561"/>
                    <a:pt x="17234" y="3584"/>
                  </a:cubicBezTo>
                  <a:cubicBezTo>
                    <a:pt x="17229" y="3584"/>
                    <a:pt x="17224" y="3584"/>
                    <a:pt x="17219" y="3584"/>
                  </a:cubicBezTo>
                  <a:cubicBezTo>
                    <a:pt x="16074" y="3584"/>
                    <a:pt x="11544" y="1091"/>
                    <a:pt x="10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88"/>
            <p:cNvSpPr/>
            <p:nvPr/>
          </p:nvSpPr>
          <p:spPr>
            <a:xfrm>
              <a:off x="6600890" y="3084134"/>
              <a:ext cx="388320" cy="149500"/>
            </a:xfrm>
            <a:custGeom>
              <a:avLst/>
              <a:gdLst/>
              <a:ahLst/>
              <a:cxnLst/>
              <a:rect l="l" t="t" r="r" b="b"/>
              <a:pathLst>
                <a:path w="19494" h="7505" extrusionOk="0">
                  <a:moveTo>
                    <a:pt x="11245" y="1"/>
                  </a:moveTo>
                  <a:cubicBezTo>
                    <a:pt x="8720" y="1"/>
                    <a:pt x="6266" y="189"/>
                    <a:pt x="3904" y="566"/>
                  </a:cubicBezTo>
                  <a:lnTo>
                    <a:pt x="3813" y="589"/>
                  </a:lnTo>
                  <a:lnTo>
                    <a:pt x="3813" y="680"/>
                  </a:lnTo>
                  <a:cubicBezTo>
                    <a:pt x="3881" y="4446"/>
                    <a:pt x="46" y="7322"/>
                    <a:pt x="1" y="7345"/>
                  </a:cubicBezTo>
                  <a:lnTo>
                    <a:pt x="115" y="7505"/>
                  </a:lnTo>
                  <a:cubicBezTo>
                    <a:pt x="160" y="7482"/>
                    <a:pt x="4018" y="4583"/>
                    <a:pt x="4018" y="748"/>
                  </a:cubicBezTo>
                  <a:cubicBezTo>
                    <a:pt x="6358" y="383"/>
                    <a:pt x="8777" y="201"/>
                    <a:pt x="11262" y="201"/>
                  </a:cubicBezTo>
                  <a:cubicBezTo>
                    <a:pt x="13747" y="201"/>
                    <a:pt x="16298" y="383"/>
                    <a:pt x="18900" y="748"/>
                  </a:cubicBezTo>
                  <a:cubicBezTo>
                    <a:pt x="18946" y="977"/>
                    <a:pt x="19037" y="1616"/>
                    <a:pt x="19311" y="2460"/>
                  </a:cubicBezTo>
                  <a:lnTo>
                    <a:pt x="19493" y="2392"/>
                  </a:lnTo>
                  <a:cubicBezTo>
                    <a:pt x="19174" y="1410"/>
                    <a:pt x="19083" y="657"/>
                    <a:pt x="19083" y="657"/>
                  </a:cubicBezTo>
                  <a:lnTo>
                    <a:pt x="19083" y="589"/>
                  </a:lnTo>
                  <a:lnTo>
                    <a:pt x="19014" y="566"/>
                  </a:lnTo>
                  <a:cubicBezTo>
                    <a:pt x="16366" y="189"/>
                    <a:pt x="13770" y="1"/>
                    <a:pt x="11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88"/>
            <p:cNvSpPr/>
            <p:nvPr/>
          </p:nvSpPr>
          <p:spPr>
            <a:xfrm>
              <a:off x="6563161" y="2415200"/>
              <a:ext cx="281470" cy="245992"/>
            </a:xfrm>
            <a:custGeom>
              <a:avLst/>
              <a:gdLst/>
              <a:ahLst/>
              <a:cxnLst/>
              <a:rect l="l" t="t" r="r" b="b"/>
              <a:pathLst>
                <a:path w="14130" h="12349" extrusionOk="0">
                  <a:moveTo>
                    <a:pt x="8856" y="0"/>
                  </a:moveTo>
                  <a:cubicBezTo>
                    <a:pt x="8856" y="0"/>
                    <a:pt x="0" y="3264"/>
                    <a:pt x="731" y="8856"/>
                  </a:cubicBezTo>
                  <a:cubicBezTo>
                    <a:pt x="1666" y="11869"/>
                    <a:pt x="8149" y="11983"/>
                    <a:pt x="14129" y="12349"/>
                  </a:cubicBezTo>
                  <a:lnTo>
                    <a:pt x="13741" y="11093"/>
                  </a:lnTo>
                  <a:cubicBezTo>
                    <a:pt x="13741" y="11093"/>
                    <a:pt x="7875" y="8286"/>
                    <a:pt x="7852" y="7396"/>
                  </a:cubicBezTo>
                  <a:cubicBezTo>
                    <a:pt x="7829" y="6802"/>
                    <a:pt x="8811" y="6619"/>
                    <a:pt x="8811" y="6619"/>
                  </a:cubicBezTo>
                  <a:lnTo>
                    <a:pt x="8834" y="822"/>
                  </a:lnTo>
                  <a:cubicBezTo>
                    <a:pt x="8742" y="639"/>
                    <a:pt x="8925" y="183"/>
                    <a:pt x="88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88"/>
            <p:cNvSpPr/>
            <p:nvPr/>
          </p:nvSpPr>
          <p:spPr>
            <a:xfrm>
              <a:off x="6829591" y="2421555"/>
              <a:ext cx="281011" cy="239638"/>
            </a:xfrm>
            <a:custGeom>
              <a:avLst/>
              <a:gdLst/>
              <a:ahLst/>
              <a:cxnLst/>
              <a:rect l="l" t="t" r="r" b="b"/>
              <a:pathLst>
                <a:path w="14107" h="12030" extrusionOk="0">
                  <a:moveTo>
                    <a:pt x="6004" y="1"/>
                  </a:moveTo>
                  <a:cubicBezTo>
                    <a:pt x="5935" y="183"/>
                    <a:pt x="4931" y="412"/>
                    <a:pt x="4931" y="412"/>
                  </a:cubicBezTo>
                  <a:lnTo>
                    <a:pt x="5000" y="6255"/>
                  </a:lnTo>
                  <a:cubicBezTo>
                    <a:pt x="5000" y="6255"/>
                    <a:pt x="6552" y="6574"/>
                    <a:pt x="6575" y="7077"/>
                  </a:cubicBezTo>
                  <a:cubicBezTo>
                    <a:pt x="6552" y="7967"/>
                    <a:pt x="389" y="10774"/>
                    <a:pt x="389" y="10774"/>
                  </a:cubicBezTo>
                  <a:lnTo>
                    <a:pt x="1" y="12030"/>
                  </a:lnTo>
                  <a:cubicBezTo>
                    <a:pt x="5958" y="11664"/>
                    <a:pt x="12463" y="11550"/>
                    <a:pt x="13376" y="8537"/>
                  </a:cubicBezTo>
                  <a:cubicBezTo>
                    <a:pt x="14107" y="2945"/>
                    <a:pt x="6004" y="1"/>
                    <a:pt x="60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88"/>
            <p:cNvSpPr/>
            <p:nvPr/>
          </p:nvSpPr>
          <p:spPr>
            <a:xfrm>
              <a:off x="6576348" y="2590237"/>
              <a:ext cx="521067" cy="72768"/>
            </a:xfrm>
            <a:custGeom>
              <a:avLst/>
              <a:gdLst/>
              <a:ahLst/>
              <a:cxnLst/>
              <a:rect l="l" t="t" r="r" b="b"/>
              <a:pathLst>
                <a:path w="26158" h="3653" extrusionOk="0">
                  <a:moveTo>
                    <a:pt x="26021" y="1"/>
                  </a:moveTo>
                  <a:cubicBezTo>
                    <a:pt x="24674" y="1530"/>
                    <a:pt x="19881" y="2329"/>
                    <a:pt x="15247" y="3105"/>
                  </a:cubicBezTo>
                  <a:cubicBezTo>
                    <a:pt x="14494" y="3219"/>
                    <a:pt x="13764" y="3333"/>
                    <a:pt x="13033" y="3470"/>
                  </a:cubicBezTo>
                  <a:lnTo>
                    <a:pt x="11846" y="3311"/>
                  </a:lnTo>
                  <a:cubicBezTo>
                    <a:pt x="6619" y="2626"/>
                    <a:pt x="1233" y="1918"/>
                    <a:pt x="160" y="24"/>
                  </a:cubicBezTo>
                  <a:lnTo>
                    <a:pt x="0" y="115"/>
                  </a:lnTo>
                  <a:cubicBezTo>
                    <a:pt x="1096" y="2101"/>
                    <a:pt x="6300" y="2763"/>
                    <a:pt x="11824" y="3493"/>
                  </a:cubicBezTo>
                  <a:lnTo>
                    <a:pt x="13056" y="3653"/>
                  </a:lnTo>
                  <a:cubicBezTo>
                    <a:pt x="13787" y="3539"/>
                    <a:pt x="14540" y="3402"/>
                    <a:pt x="15270" y="3288"/>
                  </a:cubicBezTo>
                  <a:cubicBezTo>
                    <a:pt x="20155" y="2466"/>
                    <a:pt x="24766" y="1713"/>
                    <a:pt x="26158" y="115"/>
                  </a:cubicBezTo>
                  <a:lnTo>
                    <a:pt x="26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88"/>
            <p:cNvSpPr/>
            <p:nvPr/>
          </p:nvSpPr>
          <p:spPr>
            <a:xfrm>
              <a:off x="6690012" y="2512490"/>
              <a:ext cx="31852" cy="54123"/>
            </a:xfrm>
            <a:custGeom>
              <a:avLst/>
              <a:gdLst/>
              <a:ahLst/>
              <a:cxnLst/>
              <a:rect l="l" t="t" r="r" b="b"/>
              <a:pathLst>
                <a:path w="1599" h="2717" extrusionOk="0">
                  <a:moveTo>
                    <a:pt x="1210" y="1"/>
                  </a:moveTo>
                  <a:lnTo>
                    <a:pt x="1210" y="1"/>
                  </a:lnTo>
                  <a:cubicBezTo>
                    <a:pt x="1187" y="24"/>
                    <a:pt x="0" y="1416"/>
                    <a:pt x="1461" y="2717"/>
                  </a:cubicBezTo>
                  <a:lnTo>
                    <a:pt x="1598" y="2580"/>
                  </a:lnTo>
                  <a:cubicBezTo>
                    <a:pt x="252" y="1393"/>
                    <a:pt x="1301" y="183"/>
                    <a:pt x="1347" y="138"/>
                  </a:cubicBezTo>
                  <a:lnTo>
                    <a:pt x="12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88"/>
            <p:cNvSpPr/>
            <p:nvPr/>
          </p:nvSpPr>
          <p:spPr>
            <a:xfrm>
              <a:off x="6958274" y="2522948"/>
              <a:ext cx="24561" cy="43665"/>
            </a:xfrm>
            <a:custGeom>
              <a:avLst/>
              <a:gdLst/>
              <a:ahLst/>
              <a:cxnLst/>
              <a:rect l="l" t="t" r="r" b="b"/>
              <a:pathLst>
                <a:path w="1233" h="2192" extrusionOk="0">
                  <a:moveTo>
                    <a:pt x="320" y="1"/>
                  </a:moveTo>
                  <a:lnTo>
                    <a:pt x="183" y="115"/>
                  </a:lnTo>
                  <a:cubicBezTo>
                    <a:pt x="206" y="161"/>
                    <a:pt x="959" y="1256"/>
                    <a:pt x="0" y="2055"/>
                  </a:cubicBezTo>
                  <a:lnTo>
                    <a:pt x="137" y="2192"/>
                  </a:lnTo>
                  <a:cubicBezTo>
                    <a:pt x="1233" y="1279"/>
                    <a:pt x="343" y="24"/>
                    <a:pt x="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88"/>
            <p:cNvSpPr/>
            <p:nvPr/>
          </p:nvSpPr>
          <p:spPr>
            <a:xfrm>
              <a:off x="6801404" y="2637986"/>
              <a:ext cx="4562" cy="231450"/>
            </a:xfrm>
            <a:custGeom>
              <a:avLst/>
              <a:gdLst/>
              <a:ahLst/>
              <a:cxnLst/>
              <a:rect l="l" t="t" r="r" b="b"/>
              <a:pathLst>
                <a:path w="229" h="11619" extrusionOk="0">
                  <a:moveTo>
                    <a:pt x="1" y="1"/>
                  </a:moveTo>
                  <a:lnTo>
                    <a:pt x="1" y="11619"/>
                  </a:lnTo>
                  <a:lnTo>
                    <a:pt x="229" y="11619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88"/>
            <p:cNvSpPr/>
            <p:nvPr/>
          </p:nvSpPr>
          <p:spPr>
            <a:xfrm>
              <a:off x="6800050" y="2865333"/>
              <a:ext cx="7291" cy="20020"/>
            </a:xfrm>
            <a:custGeom>
              <a:avLst/>
              <a:gdLst/>
              <a:ahLst/>
              <a:cxnLst/>
              <a:rect l="l" t="t" r="r" b="b"/>
              <a:pathLst>
                <a:path w="366" h="1005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lnTo>
                    <a:pt x="0" y="822"/>
                  </a:lnTo>
                  <a:cubicBezTo>
                    <a:pt x="0" y="936"/>
                    <a:pt x="91" y="1004"/>
                    <a:pt x="183" y="1004"/>
                  </a:cubicBezTo>
                  <a:cubicBezTo>
                    <a:pt x="297" y="1004"/>
                    <a:pt x="365" y="936"/>
                    <a:pt x="365" y="822"/>
                  </a:cubicBezTo>
                  <a:lnTo>
                    <a:pt x="365" y="183"/>
                  </a:lnTo>
                  <a:cubicBezTo>
                    <a:pt x="365" y="69"/>
                    <a:pt x="297" y="0"/>
                    <a:pt x="1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88"/>
            <p:cNvSpPr/>
            <p:nvPr/>
          </p:nvSpPr>
          <p:spPr>
            <a:xfrm>
              <a:off x="6863694" y="2718462"/>
              <a:ext cx="4562" cy="183722"/>
            </a:xfrm>
            <a:custGeom>
              <a:avLst/>
              <a:gdLst/>
              <a:ahLst/>
              <a:cxnLst/>
              <a:rect l="l" t="t" r="r" b="b"/>
              <a:pathLst>
                <a:path w="229" h="9223" extrusionOk="0">
                  <a:moveTo>
                    <a:pt x="1" y="1"/>
                  </a:moveTo>
                  <a:lnTo>
                    <a:pt x="1" y="9222"/>
                  </a:lnTo>
                  <a:lnTo>
                    <a:pt x="229" y="9222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88"/>
            <p:cNvSpPr/>
            <p:nvPr/>
          </p:nvSpPr>
          <p:spPr>
            <a:xfrm>
              <a:off x="6862340" y="2898061"/>
              <a:ext cx="7749" cy="20478"/>
            </a:xfrm>
            <a:custGeom>
              <a:avLst/>
              <a:gdLst/>
              <a:ahLst/>
              <a:cxnLst/>
              <a:rect l="l" t="t" r="r" b="b"/>
              <a:pathLst>
                <a:path w="389" h="1028" extrusionOk="0">
                  <a:moveTo>
                    <a:pt x="183" y="1"/>
                  </a:moveTo>
                  <a:cubicBezTo>
                    <a:pt x="92" y="1"/>
                    <a:pt x="0" y="69"/>
                    <a:pt x="0" y="183"/>
                  </a:cubicBezTo>
                  <a:lnTo>
                    <a:pt x="0" y="822"/>
                  </a:lnTo>
                  <a:cubicBezTo>
                    <a:pt x="0" y="936"/>
                    <a:pt x="92" y="1028"/>
                    <a:pt x="183" y="1028"/>
                  </a:cubicBezTo>
                  <a:cubicBezTo>
                    <a:pt x="297" y="1028"/>
                    <a:pt x="388" y="936"/>
                    <a:pt x="388" y="822"/>
                  </a:cubicBezTo>
                  <a:lnTo>
                    <a:pt x="388" y="183"/>
                  </a:lnTo>
                  <a:cubicBezTo>
                    <a:pt x="388" y="69"/>
                    <a:pt x="297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88"/>
            <p:cNvSpPr/>
            <p:nvPr/>
          </p:nvSpPr>
          <p:spPr>
            <a:xfrm>
              <a:off x="6737302" y="2554780"/>
              <a:ext cx="155515" cy="289199"/>
            </a:xfrm>
            <a:custGeom>
              <a:avLst/>
              <a:gdLst/>
              <a:ahLst/>
              <a:cxnLst/>
              <a:rect l="l" t="t" r="r" b="b"/>
              <a:pathLst>
                <a:path w="7807" h="14518" extrusionOk="0">
                  <a:moveTo>
                    <a:pt x="502" y="1"/>
                  </a:moveTo>
                  <a:cubicBezTo>
                    <a:pt x="229" y="1"/>
                    <a:pt x="0" y="252"/>
                    <a:pt x="0" y="571"/>
                  </a:cubicBezTo>
                  <a:lnTo>
                    <a:pt x="0" y="13947"/>
                  </a:lnTo>
                  <a:cubicBezTo>
                    <a:pt x="0" y="14266"/>
                    <a:pt x="229" y="14517"/>
                    <a:pt x="502" y="14517"/>
                  </a:cubicBezTo>
                  <a:lnTo>
                    <a:pt x="7167" y="14517"/>
                  </a:lnTo>
                  <a:cubicBezTo>
                    <a:pt x="7441" y="14517"/>
                    <a:pt x="7670" y="14266"/>
                    <a:pt x="7670" y="13947"/>
                  </a:cubicBezTo>
                  <a:lnTo>
                    <a:pt x="7670" y="3949"/>
                  </a:lnTo>
                  <a:lnTo>
                    <a:pt x="7807" y="3949"/>
                  </a:lnTo>
                  <a:lnTo>
                    <a:pt x="7807" y="2854"/>
                  </a:lnTo>
                  <a:lnTo>
                    <a:pt x="7670" y="2854"/>
                  </a:lnTo>
                  <a:lnTo>
                    <a:pt x="7670" y="2374"/>
                  </a:lnTo>
                  <a:lnTo>
                    <a:pt x="7807" y="2374"/>
                  </a:lnTo>
                  <a:lnTo>
                    <a:pt x="7807" y="1279"/>
                  </a:lnTo>
                  <a:lnTo>
                    <a:pt x="7670" y="1279"/>
                  </a:lnTo>
                  <a:lnTo>
                    <a:pt x="7670" y="571"/>
                  </a:lnTo>
                  <a:cubicBezTo>
                    <a:pt x="7670" y="252"/>
                    <a:pt x="7441" y="1"/>
                    <a:pt x="7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88"/>
            <p:cNvSpPr/>
            <p:nvPr/>
          </p:nvSpPr>
          <p:spPr>
            <a:xfrm>
              <a:off x="6890068" y="2611612"/>
              <a:ext cx="2749" cy="7749"/>
            </a:xfrm>
            <a:custGeom>
              <a:avLst/>
              <a:gdLst/>
              <a:ahLst/>
              <a:cxnLst/>
              <a:rect l="l" t="t" r="r" b="b"/>
              <a:pathLst>
                <a:path w="138" h="389" extrusionOk="0">
                  <a:moveTo>
                    <a:pt x="1" y="1"/>
                  </a:moveTo>
                  <a:lnTo>
                    <a:pt x="1" y="389"/>
                  </a:lnTo>
                  <a:lnTo>
                    <a:pt x="138" y="38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4F63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88"/>
            <p:cNvSpPr/>
            <p:nvPr/>
          </p:nvSpPr>
          <p:spPr>
            <a:xfrm>
              <a:off x="6737302" y="2554780"/>
              <a:ext cx="152786" cy="19123"/>
            </a:xfrm>
            <a:custGeom>
              <a:avLst/>
              <a:gdLst/>
              <a:ahLst/>
              <a:cxnLst/>
              <a:rect l="l" t="t" r="r" b="b"/>
              <a:pathLst>
                <a:path w="7670" h="960" extrusionOk="0">
                  <a:moveTo>
                    <a:pt x="502" y="1"/>
                  </a:moveTo>
                  <a:cubicBezTo>
                    <a:pt x="229" y="1"/>
                    <a:pt x="0" y="252"/>
                    <a:pt x="0" y="571"/>
                  </a:cubicBezTo>
                  <a:lnTo>
                    <a:pt x="0" y="959"/>
                  </a:lnTo>
                  <a:cubicBezTo>
                    <a:pt x="0" y="640"/>
                    <a:pt x="229" y="389"/>
                    <a:pt x="502" y="389"/>
                  </a:cubicBezTo>
                  <a:lnTo>
                    <a:pt x="7167" y="389"/>
                  </a:lnTo>
                  <a:cubicBezTo>
                    <a:pt x="7441" y="389"/>
                    <a:pt x="7670" y="640"/>
                    <a:pt x="7670" y="959"/>
                  </a:cubicBezTo>
                  <a:lnTo>
                    <a:pt x="7670" y="571"/>
                  </a:lnTo>
                  <a:cubicBezTo>
                    <a:pt x="7670" y="252"/>
                    <a:pt x="7441" y="1"/>
                    <a:pt x="7167" y="1"/>
                  </a:cubicBezTo>
                  <a:close/>
                </a:path>
              </a:pathLst>
            </a:custGeom>
            <a:solidFill>
              <a:srgbClr val="4F63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88"/>
            <p:cNvSpPr/>
            <p:nvPr/>
          </p:nvSpPr>
          <p:spPr>
            <a:xfrm>
              <a:off x="6890068" y="2580238"/>
              <a:ext cx="2749" cy="7749"/>
            </a:xfrm>
            <a:custGeom>
              <a:avLst/>
              <a:gdLst/>
              <a:ahLst/>
              <a:cxnLst/>
              <a:rect l="l" t="t" r="r" b="b"/>
              <a:pathLst>
                <a:path w="138" h="389" extrusionOk="0">
                  <a:moveTo>
                    <a:pt x="1" y="1"/>
                  </a:moveTo>
                  <a:lnTo>
                    <a:pt x="1" y="389"/>
                  </a:lnTo>
                  <a:lnTo>
                    <a:pt x="138" y="38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4F63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88"/>
            <p:cNvSpPr/>
            <p:nvPr/>
          </p:nvSpPr>
          <p:spPr>
            <a:xfrm>
              <a:off x="6675908" y="2680734"/>
              <a:ext cx="192806" cy="176890"/>
            </a:xfrm>
            <a:custGeom>
              <a:avLst/>
              <a:gdLst/>
              <a:ahLst/>
              <a:cxnLst/>
              <a:rect l="l" t="t" r="r" b="b"/>
              <a:pathLst>
                <a:path w="9679" h="8880" extrusionOk="0">
                  <a:moveTo>
                    <a:pt x="3082" y="0"/>
                  </a:moveTo>
                  <a:cubicBezTo>
                    <a:pt x="1736" y="1073"/>
                    <a:pt x="480" y="3173"/>
                    <a:pt x="1" y="4314"/>
                  </a:cubicBezTo>
                  <a:cubicBezTo>
                    <a:pt x="389" y="6528"/>
                    <a:pt x="2831" y="8788"/>
                    <a:pt x="3653" y="8879"/>
                  </a:cubicBezTo>
                  <a:cubicBezTo>
                    <a:pt x="3653" y="8879"/>
                    <a:pt x="8652" y="5821"/>
                    <a:pt x="9108" y="4908"/>
                  </a:cubicBezTo>
                  <a:cubicBezTo>
                    <a:pt x="9565" y="3995"/>
                    <a:pt x="9679" y="1666"/>
                    <a:pt x="9245" y="708"/>
                  </a:cubicBezTo>
                  <a:cubicBezTo>
                    <a:pt x="9155" y="513"/>
                    <a:pt x="8835" y="436"/>
                    <a:pt x="8386" y="436"/>
                  </a:cubicBezTo>
                  <a:cubicBezTo>
                    <a:pt x="6675" y="436"/>
                    <a:pt x="3082" y="1552"/>
                    <a:pt x="3082" y="1552"/>
                  </a:cubicBezTo>
                  <a:lnTo>
                    <a:pt x="3082" y="0"/>
                  </a:lnTo>
                  <a:close/>
                </a:path>
              </a:pathLst>
            </a:custGeom>
            <a:solidFill>
              <a:srgbClr val="EF9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88"/>
            <p:cNvSpPr/>
            <p:nvPr/>
          </p:nvSpPr>
          <p:spPr>
            <a:xfrm>
              <a:off x="6757760" y="2702546"/>
              <a:ext cx="105954" cy="33665"/>
            </a:xfrm>
            <a:custGeom>
              <a:avLst/>
              <a:gdLst/>
              <a:ahLst/>
              <a:cxnLst/>
              <a:rect l="l" t="t" r="r" b="b"/>
              <a:pathLst>
                <a:path w="5319" h="1690" extrusionOk="0">
                  <a:moveTo>
                    <a:pt x="5273" y="1"/>
                  </a:moveTo>
                  <a:lnTo>
                    <a:pt x="0" y="1507"/>
                  </a:lnTo>
                  <a:lnTo>
                    <a:pt x="69" y="1690"/>
                  </a:lnTo>
                  <a:lnTo>
                    <a:pt x="5319" y="183"/>
                  </a:lnTo>
                  <a:lnTo>
                    <a:pt x="5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88"/>
            <p:cNvSpPr/>
            <p:nvPr/>
          </p:nvSpPr>
          <p:spPr>
            <a:xfrm>
              <a:off x="6774572" y="2725275"/>
              <a:ext cx="91413" cy="37310"/>
            </a:xfrm>
            <a:custGeom>
              <a:avLst/>
              <a:gdLst/>
              <a:ahLst/>
              <a:cxnLst/>
              <a:rect l="l" t="t" r="r" b="b"/>
              <a:pathLst>
                <a:path w="4589" h="1873" extrusionOk="0">
                  <a:moveTo>
                    <a:pt x="4520" y="1"/>
                  </a:moveTo>
                  <a:lnTo>
                    <a:pt x="1" y="1690"/>
                  </a:lnTo>
                  <a:lnTo>
                    <a:pt x="69" y="1873"/>
                  </a:lnTo>
                  <a:lnTo>
                    <a:pt x="4589" y="184"/>
                  </a:lnTo>
                  <a:lnTo>
                    <a:pt x="45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88"/>
            <p:cNvSpPr/>
            <p:nvPr/>
          </p:nvSpPr>
          <p:spPr>
            <a:xfrm>
              <a:off x="6790050" y="2751211"/>
              <a:ext cx="74580" cy="36394"/>
            </a:xfrm>
            <a:custGeom>
              <a:avLst/>
              <a:gdLst/>
              <a:ahLst/>
              <a:cxnLst/>
              <a:rect l="l" t="t" r="r" b="b"/>
              <a:pathLst>
                <a:path w="3744" h="1827" extrusionOk="0">
                  <a:moveTo>
                    <a:pt x="3675" y="0"/>
                  </a:moveTo>
                  <a:lnTo>
                    <a:pt x="0" y="1666"/>
                  </a:lnTo>
                  <a:lnTo>
                    <a:pt x="91" y="1826"/>
                  </a:lnTo>
                  <a:lnTo>
                    <a:pt x="3743" y="183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88"/>
            <p:cNvSpPr/>
            <p:nvPr/>
          </p:nvSpPr>
          <p:spPr>
            <a:xfrm>
              <a:off x="6420394" y="2761211"/>
              <a:ext cx="243263" cy="239179"/>
            </a:xfrm>
            <a:custGeom>
              <a:avLst/>
              <a:gdLst/>
              <a:ahLst/>
              <a:cxnLst/>
              <a:rect l="l" t="t" r="r" b="b"/>
              <a:pathLst>
                <a:path w="12212" h="12007" extrusionOk="0">
                  <a:moveTo>
                    <a:pt x="12075" y="0"/>
                  </a:moveTo>
                  <a:lnTo>
                    <a:pt x="0" y="11869"/>
                  </a:lnTo>
                  <a:lnTo>
                    <a:pt x="114" y="12006"/>
                  </a:lnTo>
                  <a:lnTo>
                    <a:pt x="12212" y="137"/>
                  </a:lnTo>
                  <a:lnTo>
                    <a:pt x="120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88"/>
            <p:cNvSpPr/>
            <p:nvPr/>
          </p:nvSpPr>
          <p:spPr>
            <a:xfrm>
              <a:off x="6551329" y="2873958"/>
              <a:ext cx="209180" cy="271470"/>
            </a:xfrm>
            <a:custGeom>
              <a:avLst/>
              <a:gdLst/>
              <a:ahLst/>
              <a:cxnLst/>
              <a:rect l="l" t="t" r="r" b="b"/>
              <a:pathLst>
                <a:path w="10501" h="13628" extrusionOk="0">
                  <a:moveTo>
                    <a:pt x="10341" y="1"/>
                  </a:moveTo>
                  <a:lnTo>
                    <a:pt x="1" y="13513"/>
                  </a:lnTo>
                  <a:lnTo>
                    <a:pt x="161" y="13628"/>
                  </a:lnTo>
                  <a:lnTo>
                    <a:pt x="10500" y="115"/>
                  </a:lnTo>
                  <a:lnTo>
                    <a:pt x="10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88"/>
            <p:cNvSpPr/>
            <p:nvPr/>
          </p:nvSpPr>
          <p:spPr>
            <a:xfrm>
              <a:off x="6682283" y="3209012"/>
              <a:ext cx="264179" cy="189220"/>
            </a:xfrm>
            <a:custGeom>
              <a:avLst/>
              <a:gdLst/>
              <a:ahLst/>
              <a:cxnLst/>
              <a:rect l="l" t="t" r="r" b="b"/>
              <a:pathLst>
                <a:path w="13262" h="9499" extrusionOk="0">
                  <a:moveTo>
                    <a:pt x="5967" y="1"/>
                  </a:moveTo>
                  <a:cubicBezTo>
                    <a:pt x="4853" y="1"/>
                    <a:pt x="3703" y="171"/>
                    <a:pt x="3013" y="756"/>
                  </a:cubicBezTo>
                  <a:cubicBezTo>
                    <a:pt x="3013" y="756"/>
                    <a:pt x="366" y="3609"/>
                    <a:pt x="2055" y="4271"/>
                  </a:cubicBezTo>
                  <a:cubicBezTo>
                    <a:pt x="959" y="5550"/>
                    <a:pt x="0" y="6873"/>
                    <a:pt x="343" y="7330"/>
                  </a:cubicBezTo>
                  <a:cubicBezTo>
                    <a:pt x="1073" y="8289"/>
                    <a:pt x="3493" y="9453"/>
                    <a:pt x="4680" y="9498"/>
                  </a:cubicBezTo>
                  <a:cubicBezTo>
                    <a:pt x="4688" y="9499"/>
                    <a:pt x="4697" y="9499"/>
                    <a:pt x="4705" y="9499"/>
                  </a:cubicBezTo>
                  <a:cubicBezTo>
                    <a:pt x="5915" y="9499"/>
                    <a:pt x="10842" y="6394"/>
                    <a:pt x="10842" y="6394"/>
                  </a:cubicBezTo>
                  <a:cubicBezTo>
                    <a:pt x="13262" y="4271"/>
                    <a:pt x="10934" y="460"/>
                    <a:pt x="8218" y="186"/>
                  </a:cubicBezTo>
                  <a:cubicBezTo>
                    <a:pt x="7629" y="97"/>
                    <a:pt x="6808" y="1"/>
                    <a:pt x="5967" y="1"/>
                  </a:cubicBezTo>
                  <a:close/>
                </a:path>
              </a:pathLst>
            </a:custGeom>
            <a:solidFill>
              <a:srgbClr val="EF9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88"/>
            <p:cNvSpPr/>
            <p:nvPr/>
          </p:nvSpPr>
          <p:spPr>
            <a:xfrm>
              <a:off x="6695928" y="3272258"/>
              <a:ext cx="90497" cy="92329"/>
            </a:xfrm>
            <a:custGeom>
              <a:avLst/>
              <a:gdLst/>
              <a:ahLst/>
              <a:cxnLst/>
              <a:rect l="l" t="t" r="r" b="b"/>
              <a:pathLst>
                <a:path w="4543" h="4635" extrusionOk="0">
                  <a:moveTo>
                    <a:pt x="4405" y="1"/>
                  </a:moveTo>
                  <a:lnTo>
                    <a:pt x="0" y="4497"/>
                  </a:lnTo>
                  <a:lnTo>
                    <a:pt x="137" y="4634"/>
                  </a:lnTo>
                  <a:lnTo>
                    <a:pt x="4542" y="138"/>
                  </a:lnTo>
                  <a:lnTo>
                    <a:pt x="44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7" name="Google Shape;3817;p88"/>
            <p:cNvGrpSpPr/>
            <p:nvPr/>
          </p:nvGrpSpPr>
          <p:grpSpPr>
            <a:xfrm>
              <a:off x="6295860" y="1905576"/>
              <a:ext cx="1060335" cy="326723"/>
              <a:chOff x="6316265" y="1730910"/>
              <a:chExt cx="1099933" cy="326723"/>
            </a:xfrm>
          </p:grpSpPr>
          <p:sp>
            <p:nvSpPr>
              <p:cNvPr id="3818" name="Google Shape;3818;p88"/>
              <p:cNvSpPr/>
              <p:nvPr/>
            </p:nvSpPr>
            <p:spPr>
              <a:xfrm>
                <a:off x="6316265" y="1730910"/>
                <a:ext cx="314013" cy="80785"/>
              </a:xfrm>
              <a:custGeom>
                <a:avLst/>
                <a:gdLst/>
                <a:ahLst/>
                <a:cxnLst/>
                <a:rect l="l" t="t" r="r" b="b"/>
                <a:pathLst>
                  <a:path w="17344" h="4462" extrusionOk="0">
                    <a:moveTo>
                      <a:pt x="0" y="0"/>
                    </a:moveTo>
                    <a:lnTo>
                      <a:pt x="0" y="4462"/>
                    </a:lnTo>
                    <a:lnTo>
                      <a:pt x="17344" y="4462"/>
                    </a:lnTo>
                    <a:lnTo>
                      <a:pt x="173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88"/>
              <p:cNvSpPr/>
              <p:nvPr/>
            </p:nvSpPr>
            <p:spPr>
              <a:xfrm>
                <a:off x="6316265" y="1865684"/>
                <a:ext cx="1099933" cy="33585"/>
              </a:xfrm>
              <a:custGeom>
                <a:avLst/>
                <a:gdLst/>
                <a:ahLst/>
                <a:cxnLst/>
                <a:rect l="l" t="t" r="r" b="b"/>
                <a:pathLst>
                  <a:path w="60753" h="1855" extrusionOk="0">
                    <a:moveTo>
                      <a:pt x="0" y="0"/>
                    </a:moveTo>
                    <a:lnTo>
                      <a:pt x="0" y="1855"/>
                    </a:lnTo>
                    <a:lnTo>
                      <a:pt x="60752" y="1855"/>
                    </a:lnTo>
                    <a:lnTo>
                      <a:pt x="607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88"/>
              <p:cNvSpPr/>
              <p:nvPr/>
            </p:nvSpPr>
            <p:spPr>
              <a:xfrm>
                <a:off x="6316265" y="1945074"/>
                <a:ext cx="1099933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60753" h="1831" extrusionOk="0">
                    <a:moveTo>
                      <a:pt x="0" y="1"/>
                    </a:moveTo>
                    <a:lnTo>
                      <a:pt x="0" y="1831"/>
                    </a:lnTo>
                    <a:lnTo>
                      <a:pt x="60752" y="1831"/>
                    </a:lnTo>
                    <a:lnTo>
                      <a:pt x="6075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88"/>
              <p:cNvSpPr/>
              <p:nvPr/>
            </p:nvSpPr>
            <p:spPr>
              <a:xfrm>
                <a:off x="6316265" y="2024030"/>
                <a:ext cx="501871" cy="33603"/>
              </a:xfrm>
              <a:custGeom>
                <a:avLst/>
                <a:gdLst/>
                <a:ahLst/>
                <a:cxnLst/>
                <a:rect l="l" t="t" r="r" b="b"/>
                <a:pathLst>
                  <a:path w="27720" h="1856" extrusionOk="0">
                    <a:moveTo>
                      <a:pt x="0" y="1"/>
                    </a:moveTo>
                    <a:lnTo>
                      <a:pt x="0" y="1856"/>
                    </a:lnTo>
                    <a:lnTo>
                      <a:pt x="27720" y="1856"/>
                    </a:lnTo>
                    <a:lnTo>
                      <a:pt x="277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22" name="Google Shape;3822;p88"/>
            <p:cNvSpPr/>
            <p:nvPr/>
          </p:nvSpPr>
          <p:spPr>
            <a:xfrm>
              <a:off x="6717740" y="3304091"/>
              <a:ext cx="85955" cy="75497"/>
            </a:xfrm>
            <a:custGeom>
              <a:avLst/>
              <a:gdLst/>
              <a:ahLst/>
              <a:cxnLst/>
              <a:rect l="l" t="t" r="r" b="b"/>
              <a:pathLst>
                <a:path w="4315" h="3790" extrusionOk="0">
                  <a:moveTo>
                    <a:pt x="4201" y="1"/>
                  </a:moveTo>
                  <a:lnTo>
                    <a:pt x="1" y="3653"/>
                  </a:lnTo>
                  <a:lnTo>
                    <a:pt x="115" y="3790"/>
                  </a:lnTo>
                  <a:lnTo>
                    <a:pt x="4315" y="137"/>
                  </a:lnTo>
                  <a:lnTo>
                    <a:pt x="42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88"/>
            <p:cNvSpPr/>
            <p:nvPr/>
          </p:nvSpPr>
          <p:spPr>
            <a:xfrm>
              <a:off x="6745031" y="3333652"/>
              <a:ext cx="75497" cy="58664"/>
            </a:xfrm>
            <a:custGeom>
              <a:avLst/>
              <a:gdLst/>
              <a:ahLst/>
              <a:cxnLst/>
              <a:rect l="l" t="t" r="r" b="b"/>
              <a:pathLst>
                <a:path w="3790" h="2945" extrusionOk="0">
                  <a:moveTo>
                    <a:pt x="3675" y="0"/>
                  </a:moveTo>
                  <a:lnTo>
                    <a:pt x="0" y="2808"/>
                  </a:lnTo>
                  <a:lnTo>
                    <a:pt x="114" y="2945"/>
                  </a:lnTo>
                  <a:lnTo>
                    <a:pt x="3789" y="16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88"/>
            <p:cNvSpPr/>
            <p:nvPr/>
          </p:nvSpPr>
          <p:spPr>
            <a:xfrm>
              <a:off x="6843236" y="3027641"/>
              <a:ext cx="506088" cy="321947"/>
            </a:xfrm>
            <a:custGeom>
              <a:avLst/>
              <a:gdLst/>
              <a:ahLst/>
              <a:cxnLst/>
              <a:rect l="l" t="t" r="r" b="b"/>
              <a:pathLst>
                <a:path w="25406" h="16162" extrusionOk="0">
                  <a:moveTo>
                    <a:pt x="22735" y="1"/>
                  </a:moveTo>
                  <a:lnTo>
                    <a:pt x="1" y="8971"/>
                  </a:lnTo>
                  <a:cubicBezTo>
                    <a:pt x="1849" y="10204"/>
                    <a:pt x="2762" y="12760"/>
                    <a:pt x="3036" y="16161"/>
                  </a:cubicBezTo>
                  <a:cubicBezTo>
                    <a:pt x="3036" y="16161"/>
                    <a:pt x="14586" y="13080"/>
                    <a:pt x="20018" y="11185"/>
                  </a:cubicBezTo>
                  <a:cubicBezTo>
                    <a:pt x="25405" y="9108"/>
                    <a:pt x="22735" y="1"/>
                    <a:pt x="227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88"/>
            <p:cNvSpPr/>
            <p:nvPr/>
          </p:nvSpPr>
          <p:spPr>
            <a:xfrm>
              <a:off x="6721844" y="3255446"/>
              <a:ext cx="35936" cy="40019"/>
            </a:xfrm>
            <a:custGeom>
              <a:avLst/>
              <a:gdLst/>
              <a:ahLst/>
              <a:cxnLst/>
              <a:rect l="l" t="t" r="r" b="b"/>
              <a:pathLst>
                <a:path w="1804" h="2009" extrusionOk="0">
                  <a:moveTo>
                    <a:pt x="1666" y="0"/>
                  </a:moveTo>
                  <a:lnTo>
                    <a:pt x="0" y="1872"/>
                  </a:lnTo>
                  <a:lnTo>
                    <a:pt x="137" y="2009"/>
                  </a:lnTo>
                  <a:lnTo>
                    <a:pt x="1803" y="137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88"/>
            <p:cNvSpPr/>
            <p:nvPr/>
          </p:nvSpPr>
          <p:spPr>
            <a:xfrm>
              <a:off x="6836424" y="3072481"/>
              <a:ext cx="387404" cy="117966"/>
            </a:xfrm>
            <a:custGeom>
              <a:avLst/>
              <a:gdLst/>
              <a:ahLst/>
              <a:cxnLst/>
              <a:rect l="l" t="t" r="r" b="b"/>
              <a:pathLst>
                <a:path w="19448" h="5922" extrusionOk="0">
                  <a:moveTo>
                    <a:pt x="16555" y="1"/>
                  </a:moveTo>
                  <a:cubicBezTo>
                    <a:pt x="15568" y="1"/>
                    <a:pt x="14780" y="238"/>
                    <a:pt x="14768" y="238"/>
                  </a:cubicBezTo>
                  <a:lnTo>
                    <a:pt x="0" y="5739"/>
                  </a:lnTo>
                  <a:lnTo>
                    <a:pt x="69" y="5921"/>
                  </a:lnTo>
                  <a:lnTo>
                    <a:pt x="14837" y="420"/>
                  </a:lnTo>
                  <a:cubicBezTo>
                    <a:pt x="14848" y="420"/>
                    <a:pt x="15628" y="183"/>
                    <a:pt x="16592" y="183"/>
                  </a:cubicBezTo>
                  <a:cubicBezTo>
                    <a:pt x="17495" y="183"/>
                    <a:pt x="18560" y="391"/>
                    <a:pt x="19310" y="1196"/>
                  </a:cubicBezTo>
                  <a:lnTo>
                    <a:pt x="19447" y="1082"/>
                  </a:lnTo>
                  <a:cubicBezTo>
                    <a:pt x="18641" y="220"/>
                    <a:pt x="17506" y="1"/>
                    <a:pt x="16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88"/>
            <p:cNvSpPr/>
            <p:nvPr/>
          </p:nvSpPr>
          <p:spPr>
            <a:xfrm>
              <a:off x="7094228" y="2708921"/>
              <a:ext cx="49581" cy="373301"/>
            </a:xfrm>
            <a:custGeom>
              <a:avLst/>
              <a:gdLst/>
              <a:ahLst/>
              <a:cxnLst/>
              <a:rect l="l" t="t" r="r" b="b"/>
              <a:pathLst>
                <a:path w="2489" h="18740" extrusionOk="0">
                  <a:moveTo>
                    <a:pt x="2328" y="0"/>
                  </a:moveTo>
                  <a:cubicBezTo>
                    <a:pt x="0" y="4611"/>
                    <a:pt x="525" y="11207"/>
                    <a:pt x="1392" y="18740"/>
                  </a:cubicBezTo>
                  <a:lnTo>
                    <a:pt x="1575" y="18717"/>
                  </a:lnTo>
                  <a:cubicBezTo>
                    <a:pt x="708" y="11230"/>
                    <a:pt x="183" y="4657"/>
                    <a:pt x="2488" y="92"/>
                  </a:cubicBezTo>
                  <a:lnTo>
                    <a:pt x="23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88"/>
            <p:cNvSpPr/>
            <p:nvPr/>
          </p:nvSpPr>
          <p:spPr>
            <a:xfrm>
              <a:off x="6672741" y="2105564"/>
              <a:ext cx="330572" cy="383301"/>
            </a:xfrm>
            <a:custGeom>
              <a:avLst/>
              <a:gdLst/>
              <a:ahLst/>
              <a:cxnLst/>
              <a:rect l="l" t="t" r="r" b="b"/>
              <a:pathLst>
                <a:path w="16595" h="19242" extrusionOk="0">
                  <a:moveTo>
                    <a:pt x="8286" y="0"/>
                  </a:moveTo>
                  <a:cubicBezTo>
                    <a:pt x="3698" y="0"/>
                    <a:pt x="0" y="4314"/>
                    <a:pt x="0" y="9610"/>
                  </a:cubicBezTo>
                  <a:cubicBezTo>
                    <a:pt x="0" y="14928"/>
                    <a:pt x="1575" y="19242"/>
                    <a:pt x="8286" y="19242"/>
                  </a:cubicBezTo>
                  <a:cubicBezTo>
                    <a:pt x="14996" y="19242"/>
                    <a:pt x="16594" y="14928"/>
                    <a:pt x="16594" y="9610"/>
                  </a:cubicBezTo>
                  <a:cubicBezTo>
                    <a:pt x="16594" y="4314"/>
                    <a:pt x="12874" y="0"/>
                    <a:pt x="8286" y="0"/>
                  </a:cubicBezTo>
                  <a:close/>
                </a:path>
              </a:pathLst>
            </a:custGeom>
            <a:solidFill>
              <a:srgbClr val="1B2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88"/>
            <p:cNvSpPr/>
            <p:nvPr/>
          </p:nvSpPr>
          <p:spPr>
            <a:xfrm>
              <a:off x="6613877" y="2095544"/>
              <a:ext cx="448280" cy="422882"/>
            </a:xfrm>
            <a:custGeom>
              <a:avLst/>
              <a:gdLst/>
              <a:ahLst/>
              <a:cxnLst/>
              <a:rect l="l" t="t" r="r" b="b"/>
              <a:pathLst>
                <a:path w="22504" h="21229" extrusionOk="0">
                  <a:moveTo>
                    <a:pt x="11241" y="1"/>
                  </a:moveTo>
                  <a:lnTo>
                    <a:pt x="5740" y="2169"/>
                  </a:lnTo>
                  <a:cubicBezTo>
                    <a:pt x="4370" y="4224"/>
                    <a:pt x="3868" y="7556"/>
                    <a:pt x="3937" y="10706"/>
                  </a:cubicBezTo>
                  <a:cubicBezTo>
                    <a:pt x="3937" y="10706"/>
                    <a:pt x="3150" y="9928"/>
                    <a:pt x="2303" y="9928"/>
                  </a:cubicBezTo>
                  <a:cubicBezTo>
                    <a:pt x="1798" y="9928"/>
                    <a:pt x="1271" y="10206"/>
                    <a:pt x="878" y="11094"/>
                  </a:cubicBezTo>
                  <a:cubicBezTo>
                    <a:pt x="1" y="13778"/>
                    <a:pt x="1995" y="15073"/>
                    <a:pt x="3318" y="15073"/>
                  </a:cubicBezTo>
                  <a:cubicBezTo>
                    <a:pt x="3716" y="15073"/>
                    <a:pt x="4054" y="14956"/>
                    <a:pt x="4233" y="14723"/>
                  </a:cubicBezTo>
                  <a:cubicBezTo>
                    <a:pt x="4233" y="14723"/>
                    <a:pt x="5192" y="21228"/>
                    <a:pt x="11241" y="21228"/>
                  </a:cubicBezTo>
                  <a:cubicBezTo>
                    <a:pt x="17289" y="21228"/>
                    <a:pt x="18248" y="14723"/>
                    <a:pt x="18248" y="14723"/>
                  </a:cubicBezTo>
                  <a:cubicBezTo>
                    <a:pt x="18428" y="14956"/>
                    <a:pt x="18766" y="15073"/>
                    <a:pt x="19167" y="15073"/>
                  </a:cubicBezTo>
                  <a:cubicBezTo>
                    <a:pt x="20495" y="15073"/>
                    <a:pt x="22503" y="13778"/>
                    <a:pt x="21626" y="11094"/>
                  </a:cubicBezTo>
                  <a:cubicBezTo>
                    <a:pt x="21233" y="10206"/>
                    <a:pt x="20703" y="9928"/>
                    <a:pt x="20193" y="9928"/>
                  </a:cubicBezTo>
                  <a:cubicBezTo>
                    <a:pt x="19341" y="9928"/>
                    <a:pt x="18545" y="10706"/>
                    <a:pt x="18545" y="10706"/>
                  </a:cubicBezTo>
                  <a:cubicBezTo>
                    <a:pt x="18613" y="7556"/>
                    <a:pt x="18111" y="4224"/>
                    <a:pt x="16742" y="2169"/>
                  </a:cubicBezTo>
                  <a:lnTo>
                    <a:pt x="11241" y="1"/>
                  </a:lnTo>
                  <a:close/>
                </a:path>
              </a:pathLst>
            </a:custGeom>
            <a:solidFill>
              <a:srgbClr val="EF9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88"/>
            <p:cNvSpPr/>
            <p:nvPr/>
          </p:nvSpPr>
          <p:spPr>
            <a:xfrm>
              <a:off x="6763676" y="2494303"/>
              <a:ext cx="150974" cy="25936"/>
            </a:xfrm>
            <a:custGeom>
              <a:avLst/>
              <a:gdLst/>
              <a:ahLst/>
              <a:cxnLst/>
              <a:rect l="l" t="t" r="r" b="b"/>
              <a:pathLst>
                <a:path w="7579" h="1302" extrusionOk="0">
                  <a:moveTo>
                    <a:pt x="7464" y="1"/>
                  </a:moveTo>
                  <a:cubicBezTo>
                    <a:pt x="6414" y="731"/>
                    <a:pt x="5159" y="1119"/>
                    <a:pt x="3721" y="1119"/>
                  </a:cubicBezTo>
                  <a:cubicBezTo>
                    <a:pt x="2351" y="1119"/>
                    <a:pt x="1141" y="777"/>
                    <a:pt x="114" y="92"/>
                  </a:cubicBezTo>
                  <a:lnTo>
                    <a:pt x="0" y="252"/>
                  </a:lnTo>
                  <a:cubicBezTo>
                    <a:pt x="1073" y="959"/>
                    <a:pt x="2328" y="1302"/>
                    <a:pt x="3721" y="1302"/>
                  </a:cubicBezTo>
                  <a:cubicBezTo>
                    <a:pt x="5204" y="1302"/>
                    <a:pt x="6505" y="914"/>
                    <a:pt x="7578" y="161"/>
                  </a:cubicBezTo>
                  <a:lnTo>
                    <a:pt x="7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88"/>
            <p:cNvSpPr/>
            <p:nvPr/>
          </p:nvSpPr>
          <p:spPr>
            <a:xfrm>
              <a:off x="6641805" y="2313788"/>
              <a:ext cx="34123" cy="55497"/>
            </a:xfrm>
            <a:custGeom>
              <a:avLst/>
              <a:gdLst/>
              <a:ahLst/>
              <a:cxnLst/>
              <a:rect l="l" t="t" r="r" b="b"/>
              <a:pathLst>
                <a:path w="1713" h="2786" extrusionOk="0">
                  <a:moveTo>
                    <a:pt x="989" y="0"/>
                  </a:moveTo>
                  <a:cubicBezTo>
                    <a:pt x="483" y="0"/>
                    <a:pt x="91" y="428"/>
                    <a:pt x="47" y="1051"/>
                  </a:cubicBezTo>
                  <a:cubicBezTo>
                    <a:pt x="1" y="1827"/>
                    <a:pt x="503" y="2695"/>
                    <a:pt x="1690" y="2786"/>
                  </a:cubicBezTo>
                  <a:lnTo>
                    <a:pt x="1713" y="2603"/>
                  </a:lnTo>
                  <a:cubicBezTo>
                    <a:pt x="640" y="2535"/>
                    <a:pt x="206" y="1759"/>
                    <a:pt x="252" y="1074"/>
                  </a:cubicBezTo>
                  <a:cubicBezTo>
                    <a:pt x="274" y="650"/>
                    <a:pt x="515" y="183"/>
                    <a:pt x="994" y="183"/>
                  </a:cubicBezTo>
                  <a:cubicBezTo>
                    <a:pt x="1005" y="183"/>
                    <a:pt x="1017" y="183"/>
                    <a:pt x="1028" y="184"/>
                  </a:cubicBezTo>
                  <a:lnTo>
                    <a:pt x="1028" y="1"/>
                  </a:lnTo>
                  <a:cubicBezTo>
                    <a:pt x="1015" y="1"/>
                    <a:pt x="1002" y="0"/>
                    <a:pt x="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88"/>
            <p:cNvSpPr/>
            <p:nvPr/>
          </p:nvSpPr>
          <p:spPr>
            <a:xfrm>
              <a:off x="6648180" y="2348329"/>
              <a:ext cx="31852" cy="7769"/>
            </a:xfrm>
            <a:custGeom>
              <a:avLst/>
              <a:gdLst/>
              <a:ahLst/>
              <a:cxnLst/>
              <a:rect l="l" t="t" r="r" b="b"/>
              <a:pathLst>
                <a:path w="1599" h="390" extrusionOk="0">
                  <a:moveTo>
                    <a:pt x="861" y="1"/>
                  </a:moveTo>
                  <a:cubicBezTo>
                    <a:pt x="361" y="1"/>
                    <a:pt x="16" y="214"/>
                    <a:pt x="1" y="230"/>
                  </a:cubicBezTo>
                  <a:lnTo>
                    <a:pt x="115" y="390"/>
                  </a:lnTo>
                  <a:cubicBezTo>
                    <a:pt x="115" y="390"/>
                    <a:pt x="421" y="193"/>
                    <a:pt x="867" y="193"/>
                  </a:cubicBezTo>
                  <a:cubicBezTo>
                    <a:pt x="1065" y="193"/>
                    <a:pt x="1291" y="232"/>
                    <a:pt x="1530" y="344"/>
                  </a:cubicBezTo>
                  <a:lnTo>
                    <a:pt x="1598" y="162"/>
                  </a:lnTo>
                  <a:cubicBezTo>
                    <a:pt x="1332" y="43"/>
                    <a:pt x="1081" y="1"/>
                    <a:pt x="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88"/>
            <p:cNvSpPr/>
            <p:nvPr/>
          </p:nvSpPr>
          <p:spPr>
            <a:xfrm>
              <a:off x="7001919" y="2313788"/>
              <a:ext cx="34123" cy="55497"/>
            </a:xfrm>
            <a:custGeom>
              <a:avLst/>
              <a:gdLst/>
              <a:ahLst/>
              <a:cxnLst/>
              <a:rect l="l" t="t" r="r" b="b"/>
              <a:pathLst>
                <a:path w="1713" h="2786" extrusionOk="0">
                  <a:moveTo>
                    <a:pt x="725" y="0"/>
                  </a:moveTo>
                  <a:cubicBezTo>
                    <a:pt x="712" y="0"/>
                    <a:pt x="699" y="1"/>
                    <a:pt x="685" y="1"/>
                  </a:cubicBezTo>
                  <a:lnTo>
                    <a:pt x="685" y="184"/>
                  </a:lnTo>
                  <a:lnTo>
                    <a:pt x="731" y="184"/>
                  </a:lnTo>
                  <a:cubicBezTo>
                    <a:pt x="1188" y="184"/>
                    <a:pt x="1439" y="640"/>
                    <a:pt x="1461" y="1074"/>
                  </a:cubicBezTo>
                  <a:cubicBezTo>
                    <a:pt x="1507" y="1759"/>
                    <a:pt x="1073" y="2535"/>
                    <a:pt x="1" y="2603"/>
                  </a:cubicBezTo>
                  <a:lnTo>
                    <a:pt x="23" y="2786"/>
                  </a:lnTo>
                  <a:cubicBezTo>
                    <a:pt x="1210" y="2695"/>
                    <a:pt x="1713" y="1827"/>
                    <a:pt x="1644" y="1051"/>
                  </a:cubicBezTo>
                  <a:cubicBezTo>
                    <a:pt x="1622" y="428"/>
                    <a:pt x="1231" y="0"/>
                    <a:pt x="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88"/>
            <p:cNvSpPr/>
            <p:nvPr/>
          </p:nvSpPr>
          <p:spPr>
            <a:xfrm>
              <a:off x="6997835" y="2348329"/>
              <a:ext cx="31832" cy="7769"/>
            </a:xfrm>
            <a:custGeom>
              <a:avLst/>
              <a:gdLst/>
              <a:ahLst/>
              <a:cxnLst/>
              <a:rect l="l" t="t" r="r" b="b"/>
              <a:pathLst>
                <a:path w="1598" h="390" extrusionOk="0">
                  <a:moveTo>
                    <a:pt x="738" y="1"/>
                  </a:moveTo>
                  <a:cubicBezTo>
                    <a:pt x="517" y="1"/>
                    <a:pt x="266" y="43"/>
                    <a:pt x="0" y="162"/>
                  </a:cubicBezTo>
                  <a:lnTo>
                    <a:pt x="69" y="344"/>
                  </a:lnTo>
                  <a:cubicBezTo>
                    <a:pt x="315" y="228"/>
                    <a:pt x="545" y="188"/>
                    <a:pt x="745" y="188"/>
                  </a:cubicBezTo>
                  <a:cubicBezTo>
                    <a:pt x="1176" y="188"/>
                    <a:pt x="1468" y="374"/>
                    <a:pt x="1484" y="390"/>
                  </a:cubicBezTo>
                  <a:lnTo>
                    <a:pt x="1598" y="230"/>
                  </a:lnTo>
                  <a:cubicBezTo>
                    <a:pt x="1582" y="214"/>
                    <a:pt x="1237" y="1"/>
                    <a:pt x="7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88"/>
            <p:cNvSpPr/>
            <p:nvPr/>
          </p:nvSpPr>
          <p:spPr>
            <a:xfrm>
              <a:off x="6691824" y="2346536"/>
              <a:ext cx="8207" cy="42768"/>
            </a:xfrm>
            <a:custGeom>
              <a:avLst/>
              <a:gdLst/>
              <a:ahLst/>
              <a:cxnLst/>
              <a:rect l="l" t="t" r="r" b="b"/>
              <a:pathLst>
                <a:path w="412" h="2147" extrusionOk="0">
                  <a:moveTo>
                    <a:pt x="1" y="1"/>
                  </a:moveTo>
                  <a:cubicBezTo>
                    <a:pt x="24" y="731"/>
                    <a:pt x="92" y="1439"/>
                    <a:pt x="229" y="2146"/>
                  </a:cubicBezTo>
                  <a:lnTo>
                    <a:pt x="412" y="2100"/>
                  </a:lnTo>
                  <a:cubicBezTo>
                    <a:pt x="275" y="1416"/>
                    <a:pt x="206" y="708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88"/>
            <p:cNvSpPr/>
            <p:nvPr/>
          </p:nvSpPr>
          <p:spPr>
            <a:xfrm>
              <a:off x="6975087" y="2346536"/>
              <a:ext cx="8665" cy="42768"/>
            </a:xfrm>
            <a:custGeom>
              <a:avLst/>
              <a:gdLst/>
              <a:ahLst/>
              <a:cxnLst/>
              <a:rect l="l" t="t" r="r" b="b"/>
              <a:pathLst>
                <a:path w="435" h="2147" extrusionOk="0">
                  <a:moveTo>
                    <a:pt x="229" y="1"/>
                  </a:moveTo>
                  <a:cubicBezTo>
                    <a:pt x="229" y="708"/>
                    <a:pt x="138" y="1416"/>
                    <a:pt x="1" y="2100"/>
                  </a:cubicBezTo>
                  <a:lnTo>
                    <a:pt x="184" y="2146"/>
                  </a:lnTo>
                  <a:cubicBezTo>
                    <a:pt x="343" y="1439"/>
                    <a:pt x="412" y="73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88"/>
            <p:cNvSpPr/>
            <p:nvPr/>
          </p:nvSpPr>
          <p:spPr>
            <a:xfrm>
              <a:off x="6796863" y="2405201"/>
              <a:ext cx="85955" cy="15020"/>
            </a:xfrm>
            <a:custGeom>
              <a:avLst/>
              <a:gdLst/>
              <a:ahLst/>
              <a:cxnLst/>
              <a:rect l="l" t="t" r="r" b="b"/>
              <a:pathLst>
                <a:path w="4315" h="754" extrusionOk="0">
                  <a:moveTo>
                    <a:pt x="4223" y="0"/>
                  </a:moveTo>
                  <a:cubicBezTo>
                    <a:pt x="3558" y="385"/>
                    <a:pt x="2868" y="579"/>
                    <a:pt x="2158" y="579"/>
                  </a:cubicBezTo>
                  <a:cubicBezTo>
                    <a:pt x="1480" y="579"/>
                    <a:pt x="782" y="402"/>
                    <a:pt x="69" y="46"/>
                  </a:cubicBezTo>
                  <a:lnTo>
                    <a:pt x="0" y="228"/>
                  </a:lnTo>
                  <a:cubicBezTo>
                    <a:pt x="731" y="593"/>
                    <a:pt x="1438" y="753"/>
                    <a:pt x="2146" y="753"/>
                  </a:cubicBezTo>
                  <a:cubicBezTo>
                    <a:pt x="2899" y="753"/>
                    <a:pt x="3630" y="571"/>
                    <a:pt x="4314" y="160"/>
                  </a:cubicBezTo>
                  <a:lnTo>
                    <a:pt x="42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88"/>
            <p:cNvSpPr/>
            <p:nvPr/>
          </p:nvSpPr>
          <p:spPr>
            <a:xfrm>
              <a:off x="6821862" y="2427013"/>
              <a:ext cx="34581" cy="6833"/>
            </a:xfrm>
            <a:custGeom>
              <a:avLst/>
              <a:gdLst/>
              <a:ahLst/>
              <a:cxnLst/>
              <a:rect l="l" t="t" r="r" b="b"/>
              <a:pathLst>
                <a:path w="1736" h="343" extrusionOk="0">
                  <a:moveTo>
                    <a:pt x="69" y="1"/>
                  </a:moveTo>
                  <a:lnTo>
                    <a:pt x="1" y="183"/>
                  </a:lnTo>
                  <a:cubicBezTo>
                    <a:pt x="320" y="275"/>
                    <a:pt x="617" y="343"/>
                    <a:pt x="891" y="343"/>
                  </a:cubicBezTo>
                  <a:cubicBezTo>
                    <a:pt x="1188" y="343"/>
                    <a:pt x="1462" y="275"/>
                    <a:pt x="1736" y="183"/>
                  </a:cubicBezTo>
                  <a:lnTo>
                    <a:pt x="1690" y="1"/>
                  </a:lnTo>
                  <a:cubicBezTo>
                    <a:pt x="1427" y="92"/>
                    <a:pt x="1165" y="138"/>
                    <a:pt x="897" y="138"/>
                  </a:cubicBezTo>
                  <a:cubicBezTo>
                    <a:pt x="628" y="138"/>
                    <a:pt x="355" y="92"/>
                    <a:pt x="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88"/>
            <p:cNvSpPr/>
            <p:nvPr/>
          </p:nvSpPr>
          <p:spPr>
            <a:xfrm>
              <a:off x="6831424" y="2307891"/>
              <a:ext cx="28665" cy="70955"/>
            </a:xfrm>
            <a:custGeom>
              <a:avLst/>
              <a:gdLst/>
              <a:ahLst/>
              <a:cxnLst/>
              <a:rect l="l" t="t" r="r" b="b"/>
              <a:pathLst>
                <a:path w="1439" h="3562" extrusionOk="0">
                  <a:moveTo>
                    <a:pt x="457" y="0"/>
                  </a:moveTo>
                  <a:lnTo>
                    <a:pt x="274" y="69"/>
                  </a:lnTo>
                  <a:lnTo>
                    <a:pt x="1096" y="2420"/>
                  </a:lnTo>
                  <a:cubicBezTo>
                    <a:pt x="1210" y="2785"/>
                    <a:pt x="1187" y="3059"/>
                    <a:pt x="1073" y="3219"/>
                  </a:cubicBezTo>
                  <a:cubicBezTo>
                    <a:pt x="982" y="3356"/>
                    <a:pt x="822" y="3379"/>
                    <a:pt x="708" y="3379"/>
                  </a:cubicBezTo>
                  <a:lnTo>
                    <a:pt x="0" y="3379"/>
                  </a:lnTo>
                  <a:lnTo>
                    <a:pt x="0" y="3561"/>
                  </a:lnTo>
                  <a:lnTo>
                    <a:pt x="708" y="3561"/>
                  </a:lnTo>
                  <a:cubicBezTo>
                    <a:pt x="936" y="3561"/>
                    <a:pt x="1119" y="3493"/>
                    <a:pt x="1233" y="3333"/>
                  </a:cubicBezTo>
                  <a:cubicBezTo>
                    <a:pt x="1347" y="3173"/>
                    <a:pt x="1438" y="2899"/>
                    <a:pt x="1278" y="2351"/>
                  </a:cubicBezTo>
                  <a:lnTo>
                    <a:pt x="4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88"/>
            <p:cNvSpPr/>
            <p:nvPr/>
          </p:nvSpPr>
          <p:spPr>
            <a:xfrm>
              <a:off x="6757301" y="2331078"/>
              <a:ext cx="18207" cy="18665"/>
            </a:xfrm>
            <a:custGeom>
              <a:avLst/>
              <a:gdLst/>
              <a:ahLst/>
              <a:cxnLst/>
              <a:rect l="l" t="t" r="r" b="b"/>
              <a:pathLst>
                <a:path w="914" h="937" extrusionOk="0">
                  <a:moveTo>
                    <a:pt x="457" y="0"/>
                  </a:moveTo>
                  <a:cubicBezTo>
                    <a:pt x="206" y="0"/>
                    <a:pt x="1" y="206"/>
                    <a:pt x="1" y="457"/>
                  </a:cubicBezTo>
                  <a:cubicBezTo>
                    <a:pt x="1" y="731"/>
                    <a:pt x="206" y="936"/>
                    <a:pt x="457" y="936"/>
                  </a:cubicBezTo>
                  <a:cubicBezTo>
                    <a:pt x="708" y="936"/>
                    <a:pt x="914" y="731"/>
                    <a:pt x="914" y="457"/>
                  </a:cubicBezTo>
                  <a:cubicBezTo>
                    <a:pt x="914" y="206"/>
                    <a:pt x="708" y="0"/>
                    <a:pt x="4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88"/>
            <p:cNvSpPr/>
            <p:nvPr/>
          </p:nvSpPr>
          <p:spPr>
            <a:xfrm>
              <a:off x="6903255" y="2331078"/>
              <a:ext cx="18207" cy="18665"/>
            </a:xfrm>
            <a:custGeom>
              <a:avLst/>
              <a:gdLst/>
              <a:ahLst/>
              <a:cxnLst/>
              <a:rect l="l" t="t" r="r" b="b"/>
              <a:pathLst>
                <a:path w="914" h="937" extrusionOk="0">
                  <a:moveTo>
                    <a:pt x="457" y="0"/>
                  </a:moveTo>
                  <a:cubicBezTo>
                    <a:pt x="206" y="0"/>
                    <a:pt x="1" y="206"/>
                    <a:pt x="1" y="457"/>
                  </a:cubicBezTo>
                  <a:cubicBezTo>
                    <a:pt x="1" y="731"/>
                    <a:pt x="206" y="936"/>
                    <a:pt x="457" y="936"/>
                  </a:cubicBezTo>
                  <a:cubicBezTo>
                    <a:pt x="708" y="936"/>
                    <a:pt x="914" y="731"/>
                    <a:pt x="914" y="457"/>
                  </a:cubicBezTo>
                  <a:cubicBezTo>
                    <a:pt x="914" y="206"/>
                    <a:pt x="708" y="0"/>
                    <a:pt x="4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88"/>
            <p:cNvSpPr/>
            <p:nvPr/>
          </p:nvSpPr>
          <p:spPr>
            <a:xfrm>
              <a:off x="6735927" y="2295621"/>
              <a:ext cx="61872" cy="15020"/>
            </a:xfrm>
            <a:custGeom>
              <a:avLst/>
              <a:gdLst/>
              <a:ahLst/>
              <a:cxnLst/>
              <a:rect l="l" t="t" r="r" b="b"/>
              <a:pathLst>
                <a:path w="3106" h="754" extrusionOk="0">
                  <a:moveTo>
                    <a:pt x="3105" y="0"/>
                  </a:moveTo>
                  <a:cubicBezTo>
                    <a:pt x="2055" y="0"/>
                    <a:pt x="1005" y="91"/>
                    <a:pt x="1" y="320"/>
                  </a:cubicBezTo>
                  <a:lnTo>
                    <a:pt x="69" y="731"/>
                  </a:lnTo>
                  <a:cubicBezTo>
                    <a:pt x="511" y="679"/>
                    <a:pt x="958" y="655"/>
                    <a:pt x="1408" y="655"/>
                  </a:cubicBezTo>
                  <a:cubicBezTo>
                    <a:pt x="1956" y="655"/>
                    <a:pt x="2508" y="691"/>
                    <a:pt x="3059" y="753"/>
                  </a:cubicBezTo>
                  <a:lnTo>
                    <a:pt x="31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88"/>
            <p:cNvSpPr/>
            <p:nvPr/>
          </p:nvSpPr>
          <p:spPr>
            <a:xfrm>
              <a:off x="6880985" y="2295561"/>
              <a:ext cx="61852" cy="15079"/>
            </a:xfrm>
            <a:custGeom>
              <a:avLst/>
              <a:gdLst/>
              <a:ahLst/>
              <a:cxnLst/>
              <a:rect l="l" t="t" r="r" b="b"/>
              <a:pathLst>
                <a:path w="3105" h="757" extrusionOk="0">
                  <a:moveTo>
                    <a:pt x="264" y="0"/>
                  </a:moveTo>
                  <a:cubicBezTo>
                    <a:pt x="176" y="0"/>
                    <a:pt x="88" y="1"/>
                    <a:pt x="0" y="3"/>
                  </a:cubicBezTo>
                  <a:lnTo>
                    <a:pt x="46" y="756"/>
                  </a:lnTo>
                  <a:cubicBezTo>
                    <a:pt x="585" y="694"/>
                    <a:pt x="1131" y="658"/>
                    <a:pt x="1681" y="658"/>
                  </a:cubicBezTo>
                  <a:cubicBezTo>
                    <a:pt x="2131" y="658"/>
                    <a:pt x="2583" y="682"/>
                    <a:pt x="3036" y="734"/>
                  </a:cubicBezTo>
                  <a:lnTo>
                    <a:pt x="3104" y="323"/>
                  </a:lnTo>
                  <a:cubicBezTo>
                    <a:pt x="2184" y="114"/>
                    <a:pt x="1226" y="0"/>
                    <a:pt x="2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88"/>
            <p:cNvSpPr/>
            <p:nvPr/>
          </p:nvSpPr>
          <p:spPr>
            <a:xfrm>
              <a:off x="6636367" y="2158292"/>
              <a:ext cx="130954" cy="150535"/>
            </a:xfrm>
            <a:custGeom>
              <a:avLst/>
              <a:gdLst/>
              <a:ahLst/>
              <a:cxnLst/>
              <a:rect l="l" t="t" r="r" b="b"/>
              <a:pathLst>
                <a:path w="6574" h="7557" extrusionOk="0">
                  <a:moveTo>
                    <a:pt x="6574" y="1"/>
                  </a:moveTo>
                  <a:lnTo>
                    <a:pt x="3036" y="92"/>
                  </a:lnTo>
                  <a:cubicBezTo>
                    <a:pt x="0" y="731"/>
                    <a:pt x="959" y="4452"/>
                    <a:pt x="1849" y="6917"/>
                  </a:cubicBezTo>
                  <a:lnTo>
                    <a:pt x="2830" y="7556"/>
                  </a:lnTo>
                  <a:cubicBezTo>
                    <a:pt x="2602" y="3151"/>
                    <a:pt x="3675" y="435"/>
                    <a:pt x="6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88"/>
            <p:cNvSpPr/>
            <p:nvPr/>
          </p:nvSpPr>
          <p:spPr>
            <a:xfrm>
              <a:off x="6658638" y="2057935"/>
              <a:ext cx="361528" cy="250892"/>
            </a:xfrm>
            <a:custGeom>
              <a:avLst/>
              <a:gdLst/>
              <a:ahLst/>
              <a:cxnLst/>
              <a:rect l="l" t="t" r="r" b="b"/>
              <a:pathLst>
                <a:path w="18149" h="12595" extrusionOk="0">
                  <a:moveTo>
                    <a:pt x="9156" y="1"/>
                  </a:moveTo>
                  <a:cubicBezTo>
                    <a:pt x="8669" y="1"/>
                    <a:pt x="8158" y="21"/>
                    <a:pt x="7624" y="63"/>
                  </a:cubicBezTo>
                  <a:cubicBezTo>
                    <a:pt x="0" y="930"/>
                    <a:pt x="1872" y="5130"/>
                    <a:pt x="1872" y="5130"/>
                  </a:cubicBezTo>
                  <a:lnTo>
                    <a:pt x="3219" y="6089"/>
                  </a:lnTo>
                  <a:cubicBezTo>
                    <a:pt x="4931" y="7106"/>
                    <a:pt x="7991" y="7850"/>
                    <a:pt x="11139" y="7850"/>
                  </a:cubicBezTo>
                  <a:cubicBezTo>
                    <a:pt x="12439" y="7850"/>
                    <a:pt x="13755" y="7723"/>
                    <a:pt x="14997" y="7436"/>
                  </a:cubicBezTo>
                  <a:cubicBezTo>
                    <a:pt x="14997" y="7436"/>
                    <a:pt x="15978" y="8622"/>
                    <a:pt x="16298" y="12594"/>
                  </a:cubicBezTo>
                  <a:cubicBezTo>
                    <a:pt x="16617" y="12320"/>
                    <a:pt x="16891" y="12115"/>
                    <a:pt x="17302" y="11955"/>
                  </a:cubicBezTo>
                  <a:cubicBezTo>
                    <a:pt x="17644" y="10175"/>
                    <a:pt x="17896" y="7892"/>
                    <a:pt x="17553" y="6271"/>
                  </a:cubicBezTo>
                  <a:cubicBezTo>
                    <a:pt x="18149" y="3741"/>
                    <a:pt x="15811" y="1"/>
                    <a:pt x="9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88"/>
            <p:cNvSpPr/>
            <p:nvPr/>
          </p:nvSpPr>
          <p:spPr>
            <a:xfrm>
              <a:off x="6956900" y="2181479"/>
              <a:ext cx="52768" cy="26394"/>
            </a:xfrm>
            <a:custGeom>
              <a:avLst/>
              <a:gdLst/>
              <a:ahLst/>
              <a:cxnLst/>
              <a:rect l="l" t="t" r="r" b="b"/>
              <a:pathLst>
                <a:path w="2649" h="1325" extrusionOk="0">
                  <a:moveTo>
                    <a:pt x="2512" y="1"/>
                  </a:moveTo>
                  <a:cubicBezTo>
                    <a:pt x="1599" y="868"/>
                    <a:pt x="24" y="1119"/>
                    <a:pt x="1" y="1119"/>
                  </a:cubicBezTo>
                  <a:lnTo>
                    <a:pt x="24" y="1325"/>
                  </a:lnTo>
                  <a:cubicBezTo>
                    <a:pt x="92" y="1302"/>
                    <a:pt x="1690" y="1051"/>
                    <a:pt x="2649" y="138"/>
                  </a:cubicBezTo>
                  <a:lnTo>
                    <a:pt x="2512" y="1"/>
                  </a:lnTo>
                  <a:close/>
                </a:path>
              </a:pathLst>
            </a:custGeom>
            <a:solidFill>
              <a:srgbClr val="395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88"/>
            <p:cNvSpPr/>
            <p:nvPr/>
          </p:nvSpPr>
          <p:spPr>
            <a:xfrm>
              <a:off x="6749572" y="2165583"/>
              <a:ext cx="217367" cy="29103"/>
            </a:xfrm>
            <a:custGeom>
              <a:avLst/>
              <a:gdLst/>
              <a:ahLst/>
              <a:cxnLst/>
              <a:rect l="l" t="t" r="r" b="b"/>
              <a:pathLst>
                <a:path w="10912" h="1461" extrusionOk="0">
                  <a:moveTo>
                    <a:pt x="69" y="0"/>
                  </a:moveTo>
                  <a:lnTo>
                    <a:pt x="1" y="160"/>
                  </a:lnTo>
                  <a:cubicBezTo>
                    <a:pt x="46" y="183"/>
                    <a:pt x="3059" y="1461"/>
                    <a:pt x="6939" y="1461"/>
                  </a:cubicBezTo>
                  <a:cubicBezTo>
                    <a:pt x="8195" y="1461"/>
                    <a:pt x="9542" y="1324"/>
                    <a:pt x="10911" y="982"/>
                  </a:cubicBezTo>
                  <a:lnTo>
                    <a:pt x="10865" y="799"/>
                  </a:lnTo>
                  <a:cubicBezTo>
                    <a:pt x="9522" y="1149"/>
                    <a:pt x="8197" y="1281"/>
                    <a:pt x="6961" y="1281"/>
                  </a:cubicBezTo>
                  <a:cubicBezTo>
                    <a:pt x="3114" y="1281"/>
                    <a:pt x="121" y="0"/>
                    <a:pt x="69" y="0"/>
                  </a:cubicBezTo>
                  <a:close/>
                </a:path>
              </a:pathLst>
            </a:custGeom>
            <a:solidFill>
              <a:srgbClr val="395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88"/>
            <p:cNvSpPr/>
            <p:nvPr/>
          </p:nvSpPr>
          <p:spPr>
            <a:xfrm>
              <a:off x="6775030" y="2158292"/>
              <a:ext cx="133245" cy="12749"/>
            </a:xfrm>
            <a:custGeom>
              <a:avLst/>
              <a:gdLst/>
              <a:ahLst/>
              <a:cxnLst/>
              <a:rect l="l" t="t" r="r" b="b"/>
              <a:pathLst>
                <a:path w="6689" h="640" extrusionOk="0">
                  <a:moveTo>
                    <a:pt x="46" y="1"/>
                  </a:moveTo>
                  <a:lnTo>
                    <a:pt x="1" y="183"/>
                  </a:lnTo>
                  <a:cubicBezTo>
                    <a:pt x="24" y="183"/>
                    <a:pt x="1872" y="640"/>
                    <a:pt x="4087" y="640"/>
                  </a:cubicBezTo>
                  <a:cubicBezTo>
                    <a:pt x="4908" y="640"/>
                    <a:pt x="5821" y="594"/>
                    <a:pt x="6689" y="412"/>
                  </a:cubicBezTo>
                  <a:lnTo>
                    <a:pt x="6643" y="229"/>
                  </a:lnTo>
                  <a:cubicBezTo>
                    <a:pt x="5801" y="401"/>
                    <a:pt x="4938" y="464"/>
                    <a:pt x="4124" y="464"/>
                  </a:cubicBezTo>
                  <a:cubicBezTo>
                    <a:pt x="1917" y="464"/>
                    <a:pt x="80" y="1"/>
                    <a:pt x="46" y="1"/>
                  </a:cubicBezTo>
                  <a:close/>
                </a:path>
              </a:pathLst>
            </a:custGeom>
            <a:solidFill>
              <a:srgbClr val="395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88"/>
            <p:cNvSpPr/>
            <p:nvPr/>
          </p:nvSpPr>
          <p:spPr>
            <a:xfrm>
              <a:off x="6472226" y="3951092"/>
              <a:ext cx="183702" cy="62350"/>
            </a:xfrm>
            <a:custGeom>
              <a:avLst/>
              <a:gdLst/>
              <a:ahLst/>
              <a:cxnLst/>
              <a:rect l="l" t="t" r="r" b="b"/>
              <a:pathLst>
                <a:path w="9222" h="3130" extrusionOk="0">
                  <a:moveTo>
                    <a:pt x="9222" y="1"/>
                  </a:moveTo>
                  <a:cubicBezTo>
                    <a:pt x="6975" y="583"/>
                    <a:pt x="4728" y="875"/>
                    <a:pt x="2490" y="875"/>
                  </a:cubicBezTo>
                  <a:cubicBezTo>
                    <a:pt x="1659" y="875"/>
                    <a:pt x="828" y="834"/>
                    <a:pt x="0" y="754"/>
                  </a:cubicBezTo>
                  <a:lnTo>
                    <a:pt x="0" y="754"/>
                  </a:lnTo>
                  <a:lnTo>
                    <a:pt x="571" y="3014"/>
                  </a:lnTo>
                  <a:cubicBezTo>
                    <a:pt x="1273" y="3091"/>
                    <a:pt x="1975" y="3130"/>
                    <a:pt x="2675" y="3130"/>
                  </a:cubicBezTo>
                  <a:cubicBezTo>
                    <a:pt x="4864" y="3130"/>
                    <a:pt x="7043" y="2753"/>
                    <a:pt x="9222" y="2010"/>
                  </a:cubicBezTo>
                  <a:lnTo>
                    <a:pt x="92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88"/>
            <p:cNvSpPr/>
            <p:nvPr/>
          </p:nvSpPr>
          <p:spPr>
            <a:xfrm>
              <a:off x="7038293" y="3951092"/>
              <a:ext cx="183722" cy="62350"/>
            </a:xfrm>
            <a:custGeom>
              <a:avLst/>
              <a:gdLst/>
              <a:ahLst/>
              <a:cxnLst/>
              <a:rect l="l" t="t" r="r" b="b"/>
              <a:pathLst>
                <a:path w="9223" h="3130" extrusionOk="0">
                  <a:moveTo>
                    <a:pt x="1" y="1"/>
                  </a:moveTo>
                  <a:lnTo>
                    <a:pt x="1" y="2010"/>
                  </a:lnTo>
                  <a:cubicBezTo>
                    <a:pt x="2179" y="2753"/>
                    <a:pt x="4358" y="3130"/>
                    <a:pt x="6547" y="3130"/>
                  </a:cubicBezTo>
                  <a:cubicBezTo>
                    <a:pt x="7247" y="3130"/>
                    <a:pt x="7949" y="3091"/>
                    <a:pt x="8651" y="3014"/>
                  </a:cubicBezTo>
                  <a:lnTo>
                    <a:pt x="9222" y="754"/>
                  </a:lnTo>
                  <a:lnTo>
                    <a:pt x="9222" y="754"/>
                  </a:lnTo>
                  <a:cubicBezTo>
                    <a:pt x="8388" y="834"/>
                    <a:pt x="7555" y="875"/>
                    <a:pt x="6723" y="875"/>
                  </a:cubicBezTo>
                  <a:cubicBezTo>
                    <a:pt x="4482" y="875"/>
                    <a:pt x="2247" y="58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51" name="Google Shape;3851;p88"/>
            <p:cNvGrpSpPr/>
            <p:nvPr/>
          </p:nvGrpSpPr>
          <p:grpSpPr>
            <a:xfrm>
              <a:off x="6680908" y="974307"/>
              <a:ext cx="264657" cy="310573"/>
              <a:chOff x="6680908" y="974307"/>
              <a:chExt cx="264657" cy="310573"/>
            </a:xfrm>
          </p:grpSpPr>
          <p:sp>
            <p:nvSpPr>
              <p:cNvPr id="3852" name="Google Shape;3852;p88"/>
              <p:cNvSpPr/>
              <p:nvPr/>
            </p:nvSpPr>
            <p:spPr>
              <a:xfrm>
                <a:off x="6680908" y="1012056"/>
                <a:ext cx="264657" cy="256450"/>
              </a:xfrm>
              <a:custGeom>
                <a:avLst/>
                <a:gdLst/>
                <a:ahLst/>
                <a:cxnLst/>
                <a:rect l="l" t="t" r="r" b="b"/>
                <a:pathLst>
                  <a:path w="13286" h="12874" extrusionOk="0">
                    <a:moveTo>
                      <a:pt x="6643" y="0"/>
                    </a:moveTo>
                    <a:cubicBezTo>
                      <a:pt x="6392" y="0"/>
                      <a:pt x="6209" y="206"/>
                      <a:pt x="6209" y="434"/>
                    </a:cubicBezTo>
                    <a:lnTo>
                      <a:pt x="6209" y="1142"/>
                    </a:lnTo>
                    <a:cubicBezTo>
                      <a:pt x="4064" y="1370"/>
                      <a:pt x="2375" y="3173"/>
                      <a:pt x="2375" y="5387"/>
                    </a:cubicBezTo>
                    <a:cubicBezTo>
                      <a:pt x="2375" y="10044"/>
                      <a:pt x="1" y="10865"/>
                      <a:pt x="1" y="12874"/>
                    </a:cubicBezTo>
                    <a:lnTo>
                      <a:pt x="13285" y="12874"/>
                    </a:lnTo>
                    <a:cubicBezTo>
                      <a:pt x="13285" y="10865"/>
                      <a:pt x="10911" y="10044"/>
                      <a:pt x="10911" y="5387"/>
                    </a:cubicBezTo>
                    <a:cubicBezTo>
                      <a:pt x="10911" y="3173"/>
                      <a:pt x="9222" y="1370"/>
                      <a:pt x="7054" y="1142"/>
                    </a:cubicBezTo>
                    <a:lnTo>
                      <a:pt x="7054" y="434"/>
                    </a:lnTo>
                    <a:cubicBezTo>
                      <a:pt x="7054" y="206"/>
                      <a:pt x="6871" y="0"/>
                      <a:pt x="66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88"/>
              <p:cNvSpPr/>
              <p:nvPr/>
            </p:nvSpPr>
            <p:spPr>
              <a:xfrm>
                <a:off x="6767301" y="1267589"/>
                <a:ext cx="91413" cy="17291"/>
              </a:xfrm>
              <a:custGeom>
                <a:avLst/>
                <a:gdLst/>
                <a:ahLst/>
                <a:cxnLst/>
                <a:rect l="l" t="t" r="r" b="b"/>
                <a:pathLst>
                  <a:path w="4589" h="868" extrusionOk="0">
                    <a:moveTo>
                      <a:pt x="1" y="0"/>
                    </a:moveTo>
                    <a:cubicBezTo>
                      <a:pt x="617" y="548"/>
                      <a:pt x="1416" y="868"/>
                      <a:pt x="2306" y="868"/>
                    </a:cubicBezTo>
                    <a:cubicBezTo>
                      <a:pt x="3173" y="868"/>
                      <a:pt x="3972" y="548"/>
                      <a:pt x="45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88"/>
              <p:cNvSpPr/>
              <p:nvPr/>
            </p:nvSpPr>
            <p:spPr>
              <a:xfrm>
                <a:off x="6804591" y="1032972"/>
                <a:ext cx="16832" cy="364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183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845" y="183"/>
                    </a:lnTo>
                    <a:lnTo>
                      <a:pt x="84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88"/>
              <p:cNvSpPr/>
              <p:nvPr/>
            </p:nvSpPr>
            <p:spPr>
              <a:xfrm>
                <a:off x="6767301" y="1265757"/>
                <a:ext cx="91413" cy="4123"/>
              </a:xfrm>
              <a:custGeom>
                <a:avLst/>
                <a:gdLst/>
                <a:ahLst/>
                <a:cxnLst/>
                <a:rect l="l" t="t" r="r" b="b"/>
                <a:pathLst>
                  <a:path w="4589" h="207" extrusionOk="0">
                    <a:moveTo>
                      <a:pt x="1" y="1"/>
                    </a:moveTo>
                    <a:lnTo>
                      <a:pt x="1" y="206"/>
                    </a:lnTo>
                    <a:lnTo>
                      <a:pt x="4589" y="206"/>
                    </a:lnTo>
                    <a:lnTo>
                      <a:pt x="45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88"/>
              <p:cNvSpPr/>
              <p:nvPr/>
            </p:nvSpPr>
            <p:spPr>
              <a:xfrm>
                <a:off x="6811404" y="974307"/>
                <a:ext cx="3665" cy="20936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051" extrusionOk="0">
                    <a:moveTo>
                      <a:pt x="1" y="1"/>
                    </a:moveTo>
                    <a:lnTo>
                      <a:pt x="1" y="1051"/>
                    </a:lnTo>
                    <a:lnTo>
                      <a:pt x="183" y="1051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88"/>
              <p:cNvSpPr/>
              <p:nvPr/>
            </p:nvSpPr>
            <p:spPr>
              <a:xfrm>
                <a:off x="6904610" y="1084803"/>
                <a:ext cx="20936" cy="366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84" extrusionOk="0">
                    <a:moveTo>
                      <a:pt x="1" y="0"/>
                    </a:moveTo>
                    <a:lnTo>
                      <a:pt x="1" y="183"/>
                    </a:lnTo>
                    <a:lnTo>
                      <a:pt x="1051" y="183"/>
                    </a:lnTo>
                    <a:lnTo>
                      <a:pt x="105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88"/>
              <p:cNvSpPr/>
              <p:nvPr/>
            </p:nvSpPr>
            <p:spPr>
              <a:xfrm>
                <a:off x="6700928" y="1084803"/>
                <a:ext cx="20478" cy="366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184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1027" y="183"/>
                    </a:lnTo>
                    <a:lnTo>
                      <a:pt x="10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88"/>
              <p:cNvSpPr/>
              <p:nvPr/>
            </p:nvSpPr>
            <p:spPr>
              <a:xfrm>
                <a:off x="6876423" y="1006139"/>
                <a:ext cx="17310" cy="1731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69" extrusionOk="0">
                    <a:moveTo>
                      <a:pt x="731" y="1"/>
                    </a:moveTo>
                    <a:lnTo>
                      <a:pt x="1" y="731"/>
                    </a:lnTo>
                    <a:lnTo>
                      <a:pt x="138" y="868"/>
                    </a:lnTo>
                    <a:lnTo>
                      <a:pt x="868" y="115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88"/>
              <p:cNvSpPr/>
              <p:nvPr/>
            </p:nvSpPr>
            <p:spPr>
              <a:xfrm>
                <a:off x="6732302" y="1006139"/>
                <a:ext cx="17291" cy="1731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69" extrusionOk="0">
                    <a:moveTo>
                      <a:pt x="137" y="1"/>
                    </a:moveTo>
                    <a:lnTo>
                      <a:pt x="0" y="115"/>
                    </a:lnTo>
                    <a:lnTo>
                      <a:pt x="731" y="868"/>
                    </a:lnTo>
                    <a:lnTo>
                      <a:pt x="868" y="731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61" name="Google Shape;3861;p88"/>
            <p:cNvGrpSpPr/>
            <p:nvPr/>
          </p:nvGrpSpPr>
          <p:grpSpPr>
            <a:xfrm flipH="1">
              <a:off x="5078836" y="1806005"/>
              <a:ext cx="1241062" cy="562685"/>
              <a:chOff x="3850236" y="2782268"/>
              <a:chExt cx="1241062" cy="562685"/>
            </a:xfrm>
          </p:grpSpPr>
          <p:sp>
            <p:nvSpPr>
              <p:cNvPr id="3862" name="Google Shape;3862;p88"/>
              <p:cNvSpPr/>
              <p:nvPr/>
            </p:nvSpPr>
            <p:spPr>
              <a:xfrm>
                <a:off x="4138377" y="2828562"/>
                <a:ext cx="952920" cy="516391"/>
              </a:xfrm>
              <a:custGeom>
                <a:avLst/>
                <a:gdLst/>
                <a:ahLst/>
                <a:cxnLst/>
                <a:rect l="l" t="t" r="r" b="b"/>
                <a:pathLst>
                  <a:path w="52633" h="28522" extrusionOk="0">
                    <a:moveTo>
                      <a:pt x="3209" y="0"/>
                    </a:moveTo>
                    <a:cubicBezTo>
                      <a:pt x="1429" y="0"/>
                      <a:pt x="1" y="1429"/>
                      <a:pt x="1" y="3183"/>
                    </a:cubicBezTo>
                    <a:lnTo>
                      <a:pt x="1" y="25314"/>
                    </a:lnTo>
                    <a:cubicBezTo>
                      <a:pt x="1" y="27068"/>
                      <a:pt x="1429" y="28522"/>
                      <a:pt x="3209" y="28522"/>
                    </a:cubicBezTo>
                    <a:lnTo>
                      <a:pt x="49424" y="28522"/>
                    </a:lnTo>
                    <a:cubicBezTo>
                      <a:pt x="51204" y="28522"/>
                      <a:pt x="52632" y="27068"/>
                      <a:pt x="52632" y="25314"/>
                    </a:cubicBezTo>
                    <a:lnTo>
                      <a:pt x="52632" y="3183"/>
                    </a:lnTo>
                    <a:cubicBezTo>
                      <a:pt x="52632" y="1429"/>
                      <a:pt x="51204" y="0"/>
                      <a:pt x="49424" y="0"/>
                    </a:cubicBezTo>
                    <a:close/>
                  </a:path>
                </a:pathLst>
              </a:custGeom>
              <a:solidFill>
                <a:schemeClr val="accent4">
                  <a:alpha val="357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88"/>
              <p:cNvSpPr/>
              <p:nvPr/>
            </p:nvSpPr>
            <p:spPr>
              <a:xfrm>
                <a:off x="4097985" y="2788170"/>
                <a:ext cx="952920" cy="516409"/>
              </a:xfrm>
              <a:custGeom>
                <a:avLst/>
                <a:gdLst/>
                <a:ahLst/>
                <a:cxnLst/>
                <a:rect l="l" t="t" r="r" b="b"/>
                <a:pathLst>
                  <a:path w="52633" h="28523" extrusionOk="0">
                    <a:moveTo>
                      <a:pt x="3209" y="1"/>
                    </a:moveTo>
                    <a:cubicBezTo>
                      <a:pt x="1455" y="1"/>
                      <a:pt x="1" y="1429"/>
                      <a:pt x="1" y="3209"/>
                    </a:cubicBezTo>
                    <a:lnTo>
                      <a:pt x="1" y="25314"/>
                    </a:lnTo>
                    <a:cubicBezTo>
                      <a:pt x="1" y="27094"/>
                      <a:pt x="1455" y="28522"/>
                      <a:pt x="3209" y="28522"/>
                    </a:cubicBezTo>
                    <a:lnTo>
                      <a:pt x="49450" y="28522"/>
                    </a:lnTo>
                    <a:cubicBezTo>
                      <a:pt x="51204" y="28522"/>
                      <a:pt x="52633" y="27094"/>
                      <a:pt x="52633" y="25314"/>
                    </a:cubicBezTo>
                    <a:lnTo>
                      <a:pt x="52633" y="3209"/>
                    </a:lnTo>
                    <a:cubicBezTo>
                      <a:pt x="52633" y="1429"/>
                      <a:pt x="51204" y="1"/>
                      <a:pt x="494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88"/>
              <p:cNvSpPr/>
              <p:nvPr/>
            </p:nvSpPr>
            <p:spPr>
              <a:xfrm>
                <a:off x="4092554" y="2782268"/>
                <a:ext cx="964254" cy="527743"/>
              </a:xfrm>
              <a:custGeom>
                <a:avLst/>
                <a:gdLst/>
                <a:ahLst/>
                <a:cxnLst/>
                <a:rect l="l" t="t" r="r" b="b"/>
                <a:pathLst>
                  <a:path w="53259" h="29149" extrusionOk="0">
                    <a:moveTo>
                      <a:pt x="49750" y="627"/>
                    </a:moveTo>
                    <a:cubicBezTo>
                      <a:pt x="51329" y="627"/>
                      <a:pt x="52632" y="1931"/>
                      <a:pt x="52632" y="3535"/>
                    </a:cubicBezTo>
                    <a:lnTo>
                      <a:pt x="52632" y="25640"/>
                    </a:lnTo>
                    <a:cubicBezTo>
                      <a:pt x="52632" y="27244"/>
                      <a:pt x="51329" y="28522"/>
                      <a:pt x="49750" y="28522"/>
                    </a:cubicBezTo>
                    <a:lnTo>
                      <a:pt x="3509" y="28522"/>
                    </a:lnTo>
                    <a:cubicBezTo>
                      <a:pt x="1930" y="28522"/>
                      <a:pt x="627" y="27244"/>
                      <a:pt x="627" y="25640"/>
                    </a:cubicBezTo>
                    <a:lnTo>
                      <a:pt x="627" y="3535"/>
                    </a:lnTo>
                    <a:cubicBezTo>
                      <a:pt x="627" y="1931"/>
                      <a:pt x="1930" y="627"/>
                      <a:pt x="3509" y="627"/>
                    </a:cubicBezTo>
                    <a:close/>
                    <a:moveTo>
                      <a:pt x="3509" y="1"/>
                    </a:moveTo>
                    <a:cubicBezTo>
                      <a:pt x="1579" y="1"/>
                      <a:pt x="0" y="1580"/>
                      <a:pt x="0" y="3535"/>
                    </a:cubicBezTo>
                    <a:lnTo>
                      <a:pt x="0" y="25640"/>
                    </a:lnTo>
                    <a:cubicBezTo>
                      <a:pt x="0" y="27595"/>
                      <a:pt x="1579" y="29149"/>
                      <a:pt x="3509" y="29149"/>
                    </a:cubicBezTo>
                    <a:lnTo>
                      <a:pt x="49750" y="29149"/>
                    </a:lnTo>
                    <a:cubicBezTo>
                      <a:pt x="51680" y="29149"/>
                      <a:pt x="53259" y="27595"/>
                      <a:pt x="53259" y="25640"/>
                    </a:cubicBezTo>
                    <a:lnTo>
                      <a:pt x="53259" y="3535"/>
                    </a:lnTo>
                    <a:cubicBezTo>
                      <a:pt x="53259" y="1580"/>
                      <a:pt x="51680" y="1"/>
                      <a:pt x="497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88"/>
              <p:cNvSpPr/>
              <p:nvPr/>
            </p:nvSpPr>
            <p:spPr>
              <a:xfrm>
                <a:off x="4162421" y="2847735"/>
                <a:ext cx="55383" cy="54351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02" extrusionOk="0">
                    <a:moveTo>
                      <a:pt x="2733" y="0"/>
                    </a:moveTo>
                    <a:cubicBezTo>
                      <a:pt x="2651" y="0"/>
                      <a:pt x="2570" y="31"/>
                      <a:pt x="2507" y="94"/>
                    </a:cubicBezTo>
                    <a:lnTo>
                      <a:pt x="126" y="2475"/>
                    </a:lnTo>
                    <a:cubicBezTo>
                      <a:pt x="1" y="2575"/>
                      <a:pt x="1" y="2776"/>
                      <a:pt x="126" y="2901"/>
                    </a:cubicBezTo>
                    <a:cubicBezTo>
                      <a:pt x="201" y="2976"/>
                      <a:pt x="277" y="3001"/>
                      <a:pt x="352" y="3001"/>
                    </a:cubicBezTo>
                    <a:cubicBezTo>
                      <a:pt x="427" y="3001"/>
                      <a:pt x="502" y="2976"/>
                      <a:pt x="577" y="2901"/>
                    </a:cubicBezTo>
                    <a:lnTo>
                      <a:pt x="2958" y="545"/>
                    </a:lnTo>
                    <a:cubicBezTo>
                      <a:pt x="3059" y="420"/>
                      <a:pt x="3059" y="219"/>
                      <a:pt x="2958" y="94"/>
                    </a:cubicBezTo>
                    <a:cubicBezTo>
                      <a:pt x="2896" y="31"/>
                      <a:pt x="2814" y="0"/>
                      <a:pt x="27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88"/>
              <p:cNvSpPr/>
              <p:nvPr/>
            </p:nvSpPr>
            <p:spPr>
              <a:xfrm>
                <a:off x="4162421" y="2847735"/>
                <a:ext cx="55383" cy="54351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02" extrusionOk="0">
                    <a:moveTo>
                      <a:pt x="352" y="0"/>
                    </a:moveTo>
                    <a:cubicBezTo>
                      <a:pt x="270" y="0"/>
                      <a:pt x="189" y="31"/>
                      <a:pt x="126" y="94"/>
                    </a:cubicBezTo>
                    <a:cubicBezTo>
                      <a:pt x="1" y="219"/>
                      <a:pt x="1" y="420"/>
                      <a:pt x="126" y="545"/>
                    </a:cubicBezTo>
                    <a:lnTo>
                      <a:pt x="2507" y="2901"/>
                    </a:lnTo>
                    <a:cubicBezTo>
                      <a:pt x="2557" y="2976"/>
                      <a:pt x="2658" y="3001"/>
                      <a:pt x="2733" y="3001"/>
                    </a:cubicBezTo>
                    <a:cubicBezTo>
                      <a:pt x="2808" y="3001"/>
                      <a:pt x="2883" y="2976"/>
                      <a:pt x="2958" y="2901"/>
                    </a:cubicBezTo>
                    <a:cubicBezTo>
                      <a:pt x="3059" y="2776"/>
                      <a:pt x="3059" y="2575"/>
                      <a:pt x="2958" y="2475"/>
                    </a:cubicBezTo>
                    <a:lnTo>
                      <a:pt x="577" y="94"/>
                    </a:lnTo>
                    <a:cubicBezTo>
                      <a:pt x="515" y="31"/>
                      <a:pt x="433" y="0"/>
                      <a:pt x="3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88"/>
              <p:cNvSpPr/>
              <p:nvPr/>
            </p:nvSpPr>
            <p:spPr>
              <a:xfrm>
                <a:off x="3893344" y="2941085"/>
                <a:ext cx="248690" cy="108467"/>
              </a:xfrm>
              <a:custGeom>
                <a:avLst/>
                <a:gdLst/>
                <a:ahLst/>
                <a:cxnLst/>
                <a:rect l="l" t="t" r="r" b="b"/>
                <a:pathLst>
                  <a:path w="13736" h="5991" extrusionOk="0">
                    <a:moveTo>
                      <a:pt x="301" y="1"/>
                    </a:moveTo>
                    <a:cubicBezTo>
                      <a:pt x="126" y="1"/>
                      <a:pt x="1" y="126"/>
                      <a:pt x="1" y="302"/>
                    </a:cubicBezTo>
                    <a:cubicBezTo>
                      <a:pt x="1" y="477"/>
                      <a:pt x="126" y="627"/>
                      <a:pt x="301" y="627"/>
                    </a:cubicBezTo>
                    <a:cubicBezTo>
                      <a:pt x="3810" y="627"/>
                      <a:pt x="5464" y="2006"/>
                      <a:pt x="7043" y="3334"/>
                    </a:cubicBezTo>
                    <a:cubicBezTo>
                      <a:pt x="8597" y="4637"/>
                      <a:pt x="10201" y="5991"/>
                      <a:pt x="13434" y="5991"/>
                    </a:cubicBezTo>
                    <a:cubicBezTo>
                      <a:pt x="13610" y="5991"/>
                      <a:pt x="13735" y="5840"/>
                      <a:pt x="13735" y="5665"/>
                    </a:cubicBezTo>
                    <a:cubicBezTo>
                      <a:pt x="13735" y="5490"/>
                      <a:pt x="13610" y="5364"/>
                      <a:pt x="13434" y="5364"/>
                    </a:cubicBezTo>
                    <a:cubicBezTo>
                      <a:pt x="10427" y="5364"/>
                      <a:pt x="8973" y="4136"/>
                      <a:pt x="7444" y="2858"/>
                    </a:cubicBezTo>
                    <a:cubicBezTo>
                      <a:pt x="5765" y="1454"/>
                      <a:pt x="4036" y="1"/>
                      <a:pt x="3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88"/>
              <p:cNvSpPr/>
              <p:nvPr/>
            </p:nvSpPr>
            <p:spPr>
              <a:xfrm>
                <a:off x="4136567" y="3022322"/>
                <a:ext cx="42673" cy="43126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82" extrusionOk="0">
                    <a:moveTo>
                      <a:pt x="1178" y="0"/>
                    </a:moveTo>
                    <a:cubicBezTo>
                      <a:pt x="527" y="0"/>
                      <a:pt x="0" y="526"/>
                      <a:pt x="0" y="1178"/>
                    </a:cubicBezTo>
                    <a:cubicBezTo>
                      <a:pt x="0" y="1830"/>
                      <a:pt x="527" y="2381"/>
                      <a:pt x="1178" y="2381"/>
                    </a:cubicBezTo>
                    <a:cubicBezTo>
                      <a:pt x="1830" y="2381"/>
                      <a:pt x="2356" y="1830"/>
                      <a:pt x="2356" y="1178"/>
                    </a:cubicBezTo>
                    <a:cubicBezTo>
                      <a:pt x="2356" y="526"/>
                      <a:pt x="1830" y="0"/>
                      <a:pt x="11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88"/>
              <p:cNvSpPr/>
              <p:nvPr/>
            </p:nvSpPr>
            <p:spPr>
              <a:xfrm>
                <a:off x="4130665" y="3016420"/>
                <a:ext cx="54460" cy="54460"/>
              </a:xfrm>
              <a:custGeom>
                <a:avLst/>
                <a:gdLst/>
                <a:ahLst/>
                <a:cxnLst/>
                <a:rect l="l" t="t" r="r" b="b"/>
                <a:pathLst>
                  <a:path w="3008" h="3008" extrusionOk="0">
                    <a:moveTo>
                      <a:pt x="1504" y="627"/>
                    </a:moveTo>
                    <a:cubicBezTo>
                      <a:pt x="1980" y="627"/>
                      <a:pt x="2381" y="1028"/>
                      <a:pt x="2381" y="1504"/>
                    </a:cubicBezTo>
                    <a:cubicBezTo>
                      <a:pt x="2381" y="1980"/>
                      <a:pt x="1980" y="2381"/>
                      <a:pt x="1504" y="2381"/>
                    </a:cubicBezTo>
                    <a:cubicBezTo>
                      <a:pt x="1028" y="2381"/>
                      <a:pt x="627" y="1980"/>
                      <a:pt x="627" y="1504"/>
                    </a:cubicBezTo>
                    <a:cubicBezTo>
                      <a:pt x="627" y="1028"/>
                      <a:pt x="1028" y="627"/>
                      <a:pt x="1504" y="627"/>
                    </a:cubicBezTo>
                    <a:close/>
                    <a:moveTo>
                      <a:pt x="1504" y="0"/>
                    </a:moveTo>
                    <a:cubicBezTo>
                      <a:pt x="677" y="0"/>
                      <a:pt x="0" y="677"/>
                      <a:pt x="0" y="1504"/>
                    </a:cubicBezTo>
                    <a:cubicBezTo>
                      <a:pt x="0" y="2331"/>
                      <a:pt x="677" y="3008"/>
                      <a:pt x="1504" y="3008"/>
                    </a:cubicBezTo>
                    <a:cubicBezTo>
                      <a:pt x="2331" y="3008"/>
                      <a:pt x="3008" y="2331"/>
                      <a:pt x="3008" y="1504"/>
                    </a:cubicBezTo>
                    <a:cubicBezTo>
                      <a:pt x="3008" y="677"/>
                      <a:pt x="2331" y="0"/>
                      <a:pt x="15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88"/>
              <p:cNvSpPr/>
              <p:nvPr/>
            </p:nvSpPr>
            <p:spPr>
              <a:xfrm>
                <a:off x="3855686" y="2925207"/>
                <a:ext cx="43126" cy="43126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2382" extrusionOk="0">
                    <a:moveTo>
                      <a:pt x="1203" y="1"/>
                    </a:moveTo>
                    <a:cubicBezTo>
                      <a:pt x="527" y="1"/>
                      <a:pt x="0" y="527"/>
                      <a:pt x="0" y="1179"/>
                    </a:cubicBezTo>
                    <a:cubicBezTo>
                      <a:pt x="0" y="1830"/>
                      <a:pt x="527" y="2382"/>
                      <a:pt x="1203" y="2382"/>
                    </a:cubicBezTo>
                    <a:cubicBezTo>
                      <a:pt x="1855" y="2382"/>
                      <a:pt x="2381" y="1830"/>
                      <a:pt x="2381" y="1179"/>
                    </a:cubicBezTo>
                    <a:cubicBezTo>
                      <a:pt x="2381" y="527"/>
                      <a:pt x="1855" y="1"/>
                      <a:pt x="12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88"/>
              <p:cNvSpPr/>
              <p:nvPr/>
            </p:nvSpPr>
            <p:spPr>
              <a:xfrm>
                <a:off x="3850236" y="2919304"/>
                <a:ext cx="54478" cy="54478"/>
              </a:xfrm>
              <a:custGeom>
                <a:avLst/>
                <a:gdLst/>
                <a:ahLst/>
                <a:cxnLst/>
                <a:rect l="l" t="t" r="r" b="b"/>
                <a:pathLst>
                  <a:path w="3009" h="3009" extrusionOk="0">
                    <a:moveTo>
                      <a:pt x="1504" y="627"/>
                    </a:moveTo>
                    <a:cubicBezTo>
                      <a:pt x="1981" y="627"/>
                      <a:pt x="2382" y="1028"/>
                      <a:pt x="2382" y="1505"/>
                    </a:cubicBezTo>
                    <a:cubicBezTo>
                      <a:pt x="2382" y="1981"/>
                      <a:pt x="1981" y="2382"/>
                      <a:pt x="1504" y="2382"/>
                    </a:cubicBezTo>
                    <a:cubicBezTo>
                      <a:pt x="1003" y="2382"/>
                      <a:pt x="627" y="1981"/>
                      <a:pt x="627" y="1505"/>
                    </a:cubicBezTo>
                    <a:cubicBezTo>
                      <a:pt x="627" y="1028"/>
                      <a:pt x="1003" y="627"/>
                      <a:pt x="1504" y="627"/>
                    </a:cubicBezTo>
                    <a:close/>
                    <a:moveTo>
                      <a:pt x="1504" y="1"/>
                    </a:moveTo>
                    <a:cubicBezTo>
                      <a:pt x="677" y="1"/>
                      <a:pt x="1" y="678"/>
                      <a:pt x="1" y="1505"/>
                    </a:cubicBezTo>
                    <a:cubicBezTo>
                      <a:pt x="1" y="2332"/>
                      <a:pt x="677" y="3008"/>
                      <a:pt x="1504" y="3008"/>
                    </a:cubicBezTo>
                    <a:cubicBezTo>
                      <a:pt x="2331" y="3008"/>
                      <a:pt x="3008" y="2332"/>
                      <a:pt x="3008" y="1505"/>
                    </a:cubicBezTo>
                    <a:cubicBezTo>
                      <a:pt x="3008" y="678"/>
                      <a:pt x="2331" y="1"/>
                      <a:pt x="15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88"/>
              <p:cNvSpPr txBox="1"/>
              <p:nvPr/>
            </p:nvSpPr>
            <p:spPr>
              <a:xfrm>
                <a:off x="4311638" y="2854250"/>
                <a:ext cx="522000" cy="38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accent6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api</a:t>
                </a:r>
                <a:endParaRPr sz="2200">
                  <a:solidFill>
                    <a:schemeClr val="accent6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  <p:grpSp>
          <p:nvGrpSpPr>
            <p:cNvPr id="3873" name="Google Shape;3873;p88"/>
            <p:cNvGrpSpPr/>
            <p:nvPr/>
          </p:nvGrpSpPr>
          <p:grpSpPr>
            <a:xfrm>
              <a:off x="7307007" y="1430522"/>
              <a:ext cx="695630" cy="903910"/>
              <a:chOff x="3969132" y="1707772"/>
              <a:chExt cx="695630" cy="903910"/>
            </a:xfrm>
          </p:grpSpPr>
          <p:sp>
            <p:nvSpPr>
              <p:cNvPr id="3874" name="Google Shape;3874;p88"/>
              <p:cNvSpPr/>
              <p:nvPr/>
            </p:nvSpPr>
            <p:spPr>
              <a:xfrm>
                <a:off x="4114787" y="2157446"/>
                <a:ext cx="43126" cy="43126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2382" extrusionOk="0">
                    <a:moveTo>
                      <a:pt x="0" y="0"/>
                    </a:moveTo>
                    <a:lnTo>
                      <a:pt x="0" y="2381"/>
                    </a:lnTo>
                    <a:lnTo>
                      <a:pt x="2381" y="2381"/>
                    </a:lnTo>
                    <a:lnTo>
                      <a:pt x="23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88"/>
              <p:cNvSpPr/>
              <p:nvPr/>
            </p:nvSpPr>
            <p:spPr>
              <a:xfrm>
                <a:off x="4109337" y="2151544"/>
                <a:ext cx="54478" cy="54478"/>
              </a:xfrm>
              <a:custGeom>
                <a:avLst/>
                <a:gdLst/>
                <a:ahLst/>
                <a:cxnLst/>
                <a:rect l="l" t="t" r="r" b="b"/>
                <a:pathLst>
                  <a:path w="3009" h="3009" extrusionOk="0">
                    <a:moveTo>
                      <a:pt x="2381" y="627"/>
                    </a:moveTo>
                    <a:lnTo>
                      <a:pt x="2381" y="2382"/>
                    </a:lnTo>
                    <a:lnTo>
                      <a:pt x="627" y="2382"/>
                    </a:lnTo>
                    <a:lnTo>
                      <a:pt x="627" y="627"/>
                    </a:lnTo>
                    <a:close/>
                    <a:moveTo>
                      <a:pt x="301" y="1"/>
                    </a:moveTo>
                    <a:cubicBezTo>
                      <a:pt x="126" y="1"/>
                      <a:pt x="0" y="151"/>
                      <a:pt x="0" y="326"/>
                    </a:cubicBezTo>
                    <a:lnTo>
                      <a:pt x="0" y="2707"/>
                    </a:lnTo>
                    <a:cubicBezTo>
                      <a:pt x="0" y="2883"/>
                      <a:pt x="126" y="3008"/>
                      <a:pt x="301" y="3008"/>
                    </a:cubicBezTo>
                    <a:lnTo>
                      <a:pt x="2682" y="3008"/>
                    </a:lnTo>
                    <a:cubicBezTo>
                      <a:pt x="2858" y="3008"/>
                      <a:pt x="3008" y="2883"/>
                      <a:pt x="3008" y="2707"/>
                    </a:cubicBezTo>
                    <a:lnTo>
                      <a:pt x="3008" y="326"/>
                    </a:lnTo>
                    <a:cubicBezTo>
                      <a:pt x="3008" y="151"/>
                      <a:pt x="2858" y="1"/>
                      <a:pt x="26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88"/>
              <p:cNvSpPr/>
              <p:nvPr/>
            </p:nvSpPr>
            <p:spPr>
              <a:xfrm>
                <a:off x="4138377" y="1753596"/>
                <a:ext cx="526385" cy="844924"/>
              </a:xfrm>
              <a:custGeom>
                <a:avLst/>
                <a:gdLst/>
                <a:ahLst/>
                <a:cxnLst/>
                <a:rect l="l" t="t" r="r" b="b"/>
                <a:pathLst>
                  <a:path w="29074" h="46668" extrusionOk="0">
                    <a:moveTo>
                      <a:pt x="3209" y="0"/>
                    </a:moveTo>
                    <a:cubicBezTo>
                      <a:pt x="1429" y="0"/>
                      <a:pt x="1" y="1429"/>
                      <a:pt x="1" y="3183"/>
                    </a:cubicBezTo>
                    <a:lnTo>
                      <a:pt x="1" y="43459"/>
                    </a:lnTo>
                    <a:cubicBezTo>
                      <a:pt x="1" y="45239"/>
                      <a:pt x="1429" y="46667"/>
                      <a:pt x="3209" y="46667"/>
                    </a:cubicBezTo>
                    <a:lnTo>
                      <a:pt x="25890" y="46667"/>
                    </a:lnTo>
                    <a:cubicBezTo>
                      <a:pt x="27645" y="46667"/>
                      <a:pt x="29073" y="45239"/>
                      <a:pt x="29073" y="43459"/>
                    </a:cubicBezTo>
                    <a:lnTo>
                      <a:pt x="29073" y="3183"/>
                    </a:lnTo>
                    <a:cubicBezTo>
                      <a:pt x="29073" y="1429"/>
                      <a:pt x="27645" y="0"/>
                      <a:pt x="25890" y="0"/>
                    </a:cubicBezTo>
                    <a:close/>
                  </a:path>
                </a:pathLst>
              </a:custGeom>
              <a:solidFill>
                <a:schemeClr val="accent4">
                  <a:alpha val="357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88"/>
              <p:cNvSpPr/>
              <p:nvPr/>
            </p:nvSpPr>
            <p:spPr>
              <a:xfrm>
                <a:off x="4097985" y="1713204"/>
                <a:ext cx="526837" cy="844924"/>
              </a:xfrm>
              <a:custGeom>
                <a:avLst/>
                <a:gdLst/>
                <a:ahLst/>
                <a:cxnLst/>
                <a:rect l="l" t="t" r="r" b="b"/>
                <a:pathLst>
                  <a:path w="29099" h="46668" extrusionOk="0">
                    <a:moveTo>
                      <a:pt x="3209" y="1"/>
                    </a:moveTo>
                    <a:cubicBezTo>
                      <a:pt x="1455" y="1"/>
                      <a:pt x="1" y="1429"/>
                      <a:pt x="1" y="3209"/>
                    </a:cubicBezTo>
                    <a:lnTo>
                      <a:pt x="1" y="43485"/>
                    </a:lnTo>
                    <a:cubicBezTo>
                      <a:pt x="1" y="45239"/>
                      <a:pt x="1455" y="46668"/>
                      <a:pt x="3209" y="46668"/>
                    </a:cubicBezTo>
                    <a:lnTo>
                      <a:pt x="25891" y="46668"/>
                    </a:lnTo>
                    <a:cubicBezTo>
                      <a:pt x="27645" y="46668"/>
                      <a:pt x="29099" y="45239"/>
                      <a:pt x="29099" y="43485"/>
                    </a:cubicBezTo>
                    <a:lnTo>
                      <a:pt x="29099" y="3209"/>
                    </a:lnTo>
                    <a:cubicBezTo>
                      <a:pt x="29099" y="1429"/>
                      <a:pt x="27645" y="1"/>
                      <a:pt x="258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88"/>
              <p:cNvSpPr/>
              <p:nvPr/>
            </p:nvSpPr>
            <p:spPr>
              <a:xfrm>
                <a:off x="4092554" y="1707772"/>
                <a:ext cx="537718" cy="856258"/>
              </a:xfrm>
              <a:custGeom>
                <a:avLst/>
                <a:gdLst/>
                <a:ahLst/>
                <a:cxnLst/>
                <a:rect l="l" t="t" r="r" b="b"/>
                <a:pathLst>
                  <a:path w="29700" h="47294" extrusionOk="0">
                    <a:moveTo>
                      <a:pt x="26191" y="627"/>
                    </a:moveTo>
                    <a:cubicBezTo>
                      <a:pt x="27770" y="627"/>
                      <a:pt x="29073" y="1905"/>
                      <a:pt x="29073" y="3509"/>
                    </a:cubicBezTo>
                    <a:lnTo>
                      <a:pt x="29073" y="43785"/>
                    </a:lnTo>
                    <a:cubicBezTo>
                      <a:pt x="29073" y="45364"/>
                      <a:pt x="27770" y="46667"/>
                      <a:pt x="26191" y="46667"/>
                    </a:cubicBezTo>
                    <a:lnTo>
                      <a:pt x="3509" y="46667"/>
                    </a:lnTo>
                    <a:cubicBezTo>
                      <a:pt x="1930" y="46667"/>
                      <a:pt x="627" y="45364"/>
                      <a:pt x="627" y="43785"/>
                    </a:cubicBezTo>
                    <a:lnTo>
                      <a:pt x="627" y="3509"/>
                    </a:lnTo>
                    <a:cubicBezTo>
                      <a:pt x="627" y="1905"/>
                      <a:pt x="1930" y="627"/>
                      <a:pt x="3509" y="627"/>
                    </a:cubicBezTo>
                    <a:close/>
                    <a:moveTo>
                      <a:pt x="3509" y="0"/>
                    </a:moveTo>
                    <a:cubicBezTo>
                      <a:pt x="1579" y="0"/>
                      <a:pt x="0" y="1554"/>
                      <a:pt x="0" y="3509"/>
                    </a:cubicBezTo>
                    <a:lnTo>
                      <a:pt x="0" y="43785"/>
                    </a:lnTo>
                    <a:cubicBezTo>
                      <a:pt x="0" y="45715"/>
                      <a:pt x="1579" y="47294"/>
                      <a:pt x="3509" y="47294"/>
                    </a:cubicBezTo>
                    <a:lnTo>
                      <a:pt x="26191" y="47294"/>
                    </a:lnTo>
                    <a:cubicBezTo>
                      <a:pt x="28121" y="47294"/>
                      <a:pt x="29700" y="45715"/>
                      <a:pt x="29700" y="43785"/>
                    </a:cubicBezTo>
                    <a:lnTo>
                      <a:pt x="29700" y="3509"/>
                    </a:lnTo>
                    <a:cubicBezTo>
                      <a:pt x="29700" y="1554"/>
                      <a:pt x="28121" y="0"/>
                      <a:pt x="261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88"/>
              <p:cNvSpPr/>
              <p:nvPr/>
            </p:nvSpPr>
            <p:spPr>
              <a:xfrm>
                <a:off x="4162421" y="1772769"/>
                <a:ext cx="55383" cy="54351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02" extrusionOk="0">
                    <a:moveTo>
                      <a:pt x="2733" y="0"/>
                    </a:moveTo>
                    <a:cubicBezTo>
                      <a:pt x="2651" y="0"/>
                      <a:pt x="2570" y="32"/>
                      <a:pt x="2507" y="94"/>
                    </a:cubicBezTo>
                    <a:lnTo>
                      <a:pt x="126" y="2475"/>
                    </a:lnTo>
                    <a:cubicBezTo>
                      <a:pt x="1" y="2601"/>
                      <a:pt x="1" y="2801"/>
                      <a:pt x="126" y="2901"/>
                    </a:cubicBezTo>
                    <a:cubicBezTo>
                      <a:pt x="201" y="2977"/>
                      <a:pt x="277" y="3002"/>
                      <a:pt x="352" y="3002"/>
                    </a:cubicBezTo>
                    <a:cubicBezTo>
                      <a:pt x="427" y="3002"/>
                      <a:pt x="502" y="2977"/>
                      <a:pt x="577" y="2901"/>
                    </a:cubicBezTo>
                    <a:lnTo>
                      <a:pt x="2958" y="546"/>
                    </a:lnTo>
                    <a:cubicBezTo>
                      <a:pt x="3059" y="420"/>
                      <a:pt x="3059" y="220"/>
                      <a:pt x="2958" y="94"/>
                    </a:cubicBezTo>
                    <a:cubicBezTo>
                      <a:pt x="2896" y="32"/>
                      <a:pt x="2814" y="0"/>
                      <a:pt x="27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88"/>
              <p:cNvSpPr/>
              <p:nvPr/>
            </p:nvSpPr>
            <p:spPr>
              <a:xfrm>
                <a:off x="4162421" y="1772769"/>
                <a:ext cx="55383" cy="54351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002" extrusionOk="0">
                    <a:moveTo>
                      <a:pt x="352" y="0"/>
                    </a:moveTo>
                    <a:cubicBezTo>
                      <a:pt x="270" y="0"/>
                      <a:pt x="189" y="32"/>
                      <a:pt x="126" y="94"/>
                    </a:cubicBezTo>
                    <a:cubicBezTo>
                      <a:pt x="1" y="220"/>
                      <a:pt x="1" y="420"/>
                      <a:pt x="126" y="546"/>
                    </a:cubicBezTo>
                    <a:lnTo>
                      <a:pt x="2507" y="2901"/>
                    </a:lnTo>
                    <a:cubicBezTo>
                      <a:pt x="2557" y="2977"/>
                      <a:pt x="2658" y="3002"/>
                      <a:pt x="2733" y="3002"/>
                    </a:cubicBezTo>
                    <a:cubicBezTo>
                      <a:pt x="2808" y="3002"/>
                      <a:pt x="2883" y="2977"/>
                      <a:pt x="2958" y="2901"/>
                    </a:cubicBezTo>
                    <a:cubicBezTo>
                      <a:pt x="3059" y="2801"/>
                      <a:pt x="3059" y="2601"/>
                      <a:pt x="2958" y="2475"/>
                    </a:cubicBezTo>
                    <a:lnTo>
                      <a:pt x="577" y="94"/>
                    </a:lnTo>
                    <a:cubicBezTo>
                      <a:pt x="515" y="32"/>
                      <a:pt x="433" y="0"/>
                      <a:pt x="3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88"/>
              <p:cNvSpPr/>
              <p:nvPr/>
            </p:nvSpPr>
            <p:spPr>
              <a:xfrm>
                <a:off x="4011769" y="2394314"/>
                <a:ext cx="311768" cy="195588"/>
              </a:xfrm>
              <a:custGeom>
                <a:avLst/>
                <a:gdLst/>
                <a:ahLst/>
                <a:cxnLst/>
                <a:rect l="l" t="t" r="r" b="b"/>
                <a:pathLst>
                  <a:path w="17220" h="10803" extrusionOk="0">
                    <a:moveTo>
                      <a:pt x="16893" y="0"/>
                    </a:moveTo>
                    <a:cubicBezTo>
                      <a:pt x="16718" y="0"/>
                      <a:pt x="16593" y="151"/>
                      <a:pt x="16593" y="326"/>
                    </a:cubicBezTo>
                    <a:lnTo>
                      <a:pt x="16593" y="1679"/>
                    </a:lnTo>
                    <a:cubicBezTo>
                      <a:pt x="16593" y="3409"/>
                      <a:pt x="15164" y="4812"/>
                      <a:pt x="13435" y="4812"/>
                    </a:cubicBezTo>
                    <a:cubicBezTo>
                      <a:pt x="9700" y="4812"/>
                      <a:pt x="7971" y="6266"/>
                      <a:pt x="6317" y="7669"/>
                    </a:cubicBezTo>
                    <a:cubicBezTo>
                      <a:pt x="4763" y="8973"/>
                      <a:pt x="3334" y="10176"/>
                      <a:pt x="327" y="10176"/>
                    </a:cubicBezTo>
                    <a:cubicBezTo>
                      <a:pt x="151" y="10176"/>
                      <a:pt x="1" y="10326"/>
                      <a:pt x="1" y="10501"/>
                    </a:cubicBezTo>
                    <a:cubicBezTo>
                      <a:pt x="1" y="10677"/>
                      <a:pt x="151" y="10802"/>
                      <a:pt x="327" y="10802"/>
                    </a:cubicBezTo>
                    <a:cubicBezTo>
                      <a:pt x="3560" y="10802"/>
                      <a:pt x="5164" y="9474"/>
                      <a:pt x="6718" y="8171"/>
                    </a:cubicBezTo>
                    <a:cubicBezTo>
                      <a:pt x="8297" y="6817"/>
                      <a:pt x="9926" y="5439"/>
                      <a:pt x="13435" y="5439"/>
                    </a:cubicBezTo>
                    <a:cubicBezTo>
                      <a:pt x="15515" y="5439"/>
                      <a:pt x="17219" y="3760"/>
                      <a:pt x="17219" y="1679"/>
                    </a:cubicBezTo>
                    <a:lnTo>
                      <a:pt x="17219" y="326"/>
                    </a:lnTo>
                    <a:cubicBezTo>
                      <a:pt x="17219" y="151"/>
                      <a:pt x="17069" y="0"/>
                      <a:pt x="168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88"/>
              <p:cNvSpPr/>
              <p:nvPr/>
            </p:nvSpPr>
            <p:spPr>
              <a:xfrm>
                <a:off x="3974563" y="2563107"/>
                <a:ext cx="43126" cy="42673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2357" extrusionOk="0">
                    <a:moveTo>
                      <a:pt x="1179" y="1"/>
                    </a:moveTo>
                    <a:cubicBezTo>
                      <a:pt x="527" y="1"/>
                      <a:pt x="1" y="527"/>
                      <a:pt x="1" y="1178"/>
                    </a:cubicBezTo>
                    <a:cubicBezTo>
                      <a:pt x="1" y="1830"/>
                      <a:pt x="527" y="2356"/>
                      <a:pt x="1179" y="2356"/>
                    </a:cubicBezTo>
                    <a:cubicBezTo>
                      <a:pt x="1855" y="2356"/>
                      <a:pt x="2382" y="1830"/>
                      <a:pt x="2382" y="1178"/>
                    </a:cubicBezTo>
                    <a:cubicBezTo>
                      <a:pt x="2382" y="527"/>
                      <a:pt x="1855" y="1"/>
                      <a:pt x="11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88"/>
              <p:cNvSpPr/>
              <p:nvPr/>
            </p:nvSpPr>
            <p:spPr>
              <a:xfrm>
                <a:off x="3969132" y="2557204"/>
                <a:ext cx="54007" cy="54478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3009" extrusionOk="0">
                    <a:moveTo>
                      <a:pt x="1479" y="627"/>
                    </a:moveTo>
                    <a:cubicBezTo>
                      <a:pt x="1980" y="627"/>
                      <a:pt x="2356" y="1028"/>
                      <a:pt x="2356" y="1504"/>
                    </a:cubicBezTo>
                    <a:cubicBezTo>
                      <a:pt x="2356" y="1981"/>
                      <a:pt x="1980" y="2382"/>
                      <a:pt x="1479" y="2382"/>
                    </a:cubicBezTo>
                    <a:cubicBezTo>
                      <a:pt x="1003" y="2382"/>
                      <a:pt x="627" y="1981"/>
                      <a:pt x="627" y="1504"/>
                    </a:cubicBezTo>
                    <a:cubicBezTo>
                      <a:pt x="627" y="1028"/>
                      <a:pt x="1003" y="627"/>
                      <a:pt x="1479" y="627"/>
                    </a:cubicBezTo>
                    <a:close/>
                    <a:moveTo>
                      <a:pt x="1479" y="1"/>
                    </a:moveTo>
                    <a:cubicBezTo>
                      <a:pt x="652" y="1"/>
                      <a:pt x="0" y="677"/>
                      <a:pt x="0" y="1504"/>
                    </a:cubicBezTo>
                    <a:cubicBezTo>
                      <a:pt x="0" y="2332"/>
                      <a:pt x="652" y="3008"/>
                      <a:pt x="1479" y="3008"/>
                    </a:cubicBezTo>
                    <a:cubicBezTo>
                      <a:pt x="2306" y="3008"/>
                      <a:pt x="2983" y="2332"/>
                      <a:pt x="2983" y="1504"/>
                    </a:cubicBezTo>
                    <a:cubicBezTo>
                      <a:pt x="2983" y="677"/>
                      <a:pt x="2306" y="1"/>
                      <a:pt x="14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88"/>
              <p:cNvSpPr/>
              <p:nvPr/>
            </p:nvSpPr>
            <p:spPr>
              <a:xfrm>
                <a:off x="4296289" y="2357108"/>
                <a:ext cx="42673" cy="431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81" extrusionOk="0">
                    <a:moveTo>
                      <a:pt x="1178" y="0"/>
                    </a:moveTo>
                    <a:cubicBezTo>
                      <a:pt x="527" y="0"/>
                      <a:pt x="0" y="526"/>
                      <a:pt x="0" y="1178"/>
                    </a:cubicBezTo>
                    <a:cubicBezTo>
                      <a:pt x="0" y="1830"/>
                      <a:pt x="527" y="2381"/>
                      <a:pt x="1178" y="2381"/>
                    </a:cubicBezTo>
                    <a:cubicBezTo>
                      <a:pt x="1830" y="2381"/>
                      <a:pt x="2356" y="1830"/>
                      <a:pt x="2356" y="1178"/>
                    </a:cubicBezTo>
                    <a:cubicBezTo>
                      <a:pt x="2356" y="526"/>
                      <a:pt x="1830" y="0"/>
                      <a:pt x="11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88"/>
              <p:cNvSpPr/>
              <p:nvPr/>
            </p:nvSpPr>
            <p:spPr>
              <a:xfrm>
                <a:off x="4290387" y="2351206"/>
                <a:ext cx="54478" cy="54460"/>
              </a:xfrm>
              <a:custGeom>
                <a:avLst/>
                <a:gdLst/>
                <a:ahLst/>
                <a:cxnLst/>
                <a:rect l="l" t="t" r="r" b="b"/>
                <a:pathLst>
                  <a:path w="3009" h="3008" extrusionOk="0">
                    <a:moveTo>
                      <a:pt x="1504" y="627"/>
                    </a:moveTo>
                    <a:cubicBezTo>
                      <a:pt x="1981" y="627"/>
                      <a:pt x="2382" y="1028"/>
                      <a:pt x="2382" y="1504"/>
                    </a:cubicBezTo>
                    <a:cubicBezTo>
                      <a:pt x="2382" y="1980"/>
                      <a:pt x="1981" y="2381"/>
                      <a:pt x="1504" y="2381"/>
                    </a:cubicBezTo>
                    <a:cubicBezTo>
                      <a:pt x="1028" y="2381"/>
                      <a:pt x="627" y="1980"/>
                      <a:pt x="627" y="1504"/>
                    </a:cubicBezTo>
                    <a:cubicBezTo>
                      <a:pt x="627" y="1028"/>
                      <a:pt x="1028" y="627"/>
                      <a:pt x="1504" y="627"/>
                    </a:cubicBezTo>
                    <a:close/>
                    <a:moveTo>
                      <a:pt x="1504" y="0"/>
                    </a:moveTo>
                    <a:cubicBezTo>
                      <a:pt x="677" y="0"/>
                      <a:pt x="1" y="677"/>
                      <a:pt x="1" y="1504"/>
                    </a:cubicBezTo>
                    <a:cubicBezTo>
                      <a:pt x="1" y="2331"/>
                      <a:pt x="677" y="3008"/>
                      <a:pt x="1504" y="3008"/>
                    </a:cubicBezTo>
                    <a:cubicBezTo>
                      <a:pt x="2331" y="3008"/>
                      <a:pt x="3008" y="2331"/>
                      <a:pt x="3008" y="1504"/>
                    </a:cubicBezTo>
                    <a:cubicBezTo>
                      <a:pt x="3008" y="677"/>
                      <a:pt x="2331" y="0"/>
                      <a:pt x="15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88"/>
              <p:cNvSpPr txBox="1"/>
              <p:nvPr/>
            </p:nvSpPr>
            <p:spPr>
              <a:xfrm>
                <a:off x="4102513" y="1953300"/>
                <a:ext cx="522000" cy="38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accent6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//</a:t>
                </a:r>
                <a:endParaRPr sz="2200">
                  <a:solidFill>
                    <a:schemeClr val="accent6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  <p:grpSp>
          <p:nvGrpSpPr>
            <p:cNvPr id="3887" name="Google Shape;3887;p88"/>
            <p:cNvGrpSpPr/>
            <p:nvPr/>
          </p:nvGrpSpPr>
          <p:grpSpPr>
            <a:xfrm>
              <a:off x="6656955" y="1484067"/>
              <a:ext cx="362571" cy="49934"/>
              <a:chOff x="4833943" y="1484067"/>
              <a:chExt cx="362571" cy="49934"/>
            </a:xfrm>
          </p:grpSpPr>
          <p:sp>
            <p:nvSpPr>
              <p:cNvPr id="3888" name="Google Shape;3888;p88"/>
              <p:cNvSpPr/>
              <p:nvPr/>
            </p:nvSpPr>
            <p:spPr>
              <a:xfrm>
                <a:off x="4839845" y="1489969"/>
                <a:ext cx="351219" cy="38129"/>
              </a:xfrm>
              <a:custGeom>
                <a:avLst/>
                <a:gdLst/>
                <a:ahLst/>
                <a:cxnLst/>
                <a:rect l="l" t="t" r="r" b="b"/>
                <a:pathLst>
                  <a:path w="19399" h="2106" extrusionOk="0">
                    <a:moveTo>
                      <a:pt x="1053" y="0"/>
                    </a:moveTo>
                    <a:cubicBezTo>
                      <a:pt x="476" y="0"/>
                      <a:pt x="0" y="476"/>
                      <a:pt x="0" y="1053"/>
                    </a:cubicBezTo>
                    <a:cubicBezTo>
                      <a:pt x="0" y="1629"/>
                      <a:pt x="476" y="2105"/>
                      <a:pt x="1053" y="2105"/>
                    </a:cubicBezTo>
                    <a:lnTo>
                      <a:pt x="18346" y="2105"/>
                    </a:lnTo>
                    <a:cubicBezTo>
                      <a:pt x="18923" y="2105"/>
                      <a:pt x="19399" y="1629"/>
                      <a:pt x="19399" y="1053"/>
                    </a:cubicBezTo>
                    <a:cubicBezTo>
                      <a:pt x="19399" y="476"/>
                      <a:pt x="18923" y="0"/>
                      <a:pt x="183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88"/>
              <p:cNvSpPr/>
              <p:nvPr/>
            </p:nvSpPr>
            <p:spPr>
              <a:xfrm>
                <a:off x="4833943" y="1484067"/>
                <a:ext cx="362571" cy="49934"/>
              </a:xfrm>
              <a:custGeom>
                <a:avLst/>
                <a:gdLst/>
                <a:ahLst/>
                <a:cxnLst/>
                <a:rect l="l" t="t" r="r" b="b"/>
                <a:pathLst>
                  <a:path w="20026" h="2758" extrusionOk="0">
                    <a:moveTo>
                      <a:pt x="18672" y="627"/>
                    </a:moveTo>
                    <a:cubicBezTo>
                      <a:pt x="19073" y="627"/>
                      <a:pt x="19399" y="978"/>
                      <a:pt x="19399" y="1379"/>
                    </a:cubicBezTo>
                    <a:cubicBezTo>
                      <a:pt x="19399" y="1780"/>
                      <a:pt x="19073" y="2131"/>
                      <a:pt x="18672" y="2131"/>
                    </a:cubicBezTo>
                    <a:lnTo>
                      <a:pt x="1379" y="2131"/>
                    </a:lnTo>
                    <a:cubicBezTo>
                      <a:pt x="978" y="2131"/>
                      <a:pt x="627" y="1780"/>
                      <a:pt x="627" y="1379"/>
                    </a:cubicBezTo>
                    <a:cubicBezTo>
                      <a:pt x="627" y="978"/>
                      <a:pt x="978" y="627"/>
                      <a:pt x="1379" y="627"/>
                    </a:cubicBezTo>
                    <a:close/>
                    <a:moveTo>
                      <a:pt x="1379" y="0"/>
                    </a:moveTo>
                    <a:cubicBezTo>
                      <a:pt x="627" y="0"/>
                      <a:pt x="0" y="627"/>
                      <a:pt x="0" y="1379"/>
                    </a:cubicBezTo>
                    <a:cubicBezTo>
                      <a:pt x="0" y="2131"/>
                      <a:pt x="627" y="2757"/>
                      <a:pt x="1379" y="2757"/>
                    </a:cubicBezTo>
                    <a:lnTo>
                      <a:pt x="18672" y="2757"/>
                    </a:lnTo>
                    <a:cubicBezTo>
                      <a:pt x="19424" y="2757"/>
                      <a:pt x="20026" y="2131"/>
                      <a:pt x="20026" y="1379"/>
                    </a:cubicBezTo>
                    <a:cubicBezTo>
                      <a:pt x="20026" y="627"/>
                      <a:pt x="19424" y="0"/>
                      <a:pt x="186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0" name="Google Shape;3890;p88"/>
            <p:cNvGrpSpPr/>
            <p:nvPr/>
          </p:nvGrpSpPr>
          <p:grpSpPr>
            <a:xfrm>
              <a:off x="7366591" y="1484067"/>
              <a:ext cx="49481" cy="49934"/>
              <a:chOff x="5532741" y="1484067"/>
              <a:chExt cx="49481" cy="49934"/>
            </a:xfrm>
          </p:grpSpPr>
          <p:sp>
            <p:nvSpPr>
              <p:cNvPr id="3891" name="Google Shape;3891;p88"/>
              <p:cNvSpPr/>
              <p:nvPr/>
            </p:nvSpPr>
            <p:spPr>
              <a:xfrm>
                <a:off x="5538173" y="1489969"/>
                <a:ext cx="38600" cy="38129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2106" extrusionOk="0">
                    <a:moveTo>
                      <a:pt x="1079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79" y="2105"/>
                    </a:cubicBezTo>
                    <a:cubicBezTo>
                      <a:pt x="1655" y="2105"/>
                      <a:pt x="2131" y="1629"/>
                      <a:pt x="2131" y="1053"/>
                    </a:cubicBezTo>
                    <a:cubicBezTo>
                      <a:pt x="2131" y="476"/>
                      <a:pt x="1655" y="0"/>
                      <a:pt x="10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88"/>
              <p:cNvSpPr/>
              <p:nvPr/>
            </p:nvSpPr>
            <p:spPr>
              <a:xfrm>
                <a:off x="5532741" y="1484067"/>
                <a:ext cx="49481" cy="49934"/>
              </a:xfrm>
              <a:custGeom>
                <a:avLst/>
                <a:gdLst/>
                <a:ahLst/>
                <a:cxnLst/>
                <a:rect l="l" t="t" r="r" b="b"/>
                <a:pathLst>
                  <a:path w="2733" h="2758" extrusionOk="0">
                    <a:moveTo>
                      <a:pt x="1379" y="627"/>
                    </a:moveTo>
                    <a:cubicBezTo>
                      <a:pt x="1780" y="627"/>
                      <a:pt x="2105" y="978"/>
                      <a:pt x="2105" y="1379"/>
                    </a:cubicBezTo>
                    <a:cubicBezTo>
                      <a:pt x="2105" y="1780"/>
                      <a:pt x="1780" y="2131"/>
                      <a:pt x="1379" y="2131"/>
                    </a:cubicBezTo>
                    <a:cubicBezTo>
                      <a:pt x="953" y="2131"/>
                      <a:pt x="627" y="1780"/>
                      <a:pt x="627" y="1379"/>
                    </a:cubicBezTo>
                    <a:cubicBezTo>
                      <a:pt x="627" y="978"/>
                      <a:pt x="953" y="627"/>
                      <a:pt x="1379" y="627"/>
                    </a:cubicBezTo>
                    <a:close/>
                    <a:moveTo>
                      <a:pt x="1379" y="0"/>
                    </a:moveTo>
                    <a:cubicBezTo>
                      <a:pt x="602" y="0"/>
                      <a:pt x="0" y="627"/>
                      <a:pt x="0" y="1379"/>
                    </a:cubicBezTo>
                    <a:cubicBezTo>
                      <a:pt x="0" y="2131"/>
                      <a:pt x="602" y="2757"/>
                      <a:pt x="1379" y="2757"/>
                    </a:cubicBezTo>
                    <a:cubicBezTo>
                      <a:pt x="2131" y="2757"/>
                      <a:pt x="2732" y="2131"/>
                      <a:pt x="2732" y="1379"/>
                    </a:cubicBezTo>
                    <a:cubicBezTo>
                      <a:pt x="2732" y="627"/>
                      <a:pt x="2131" y="0"/>
                      <a:pt x="13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3" name="Google Shape;3893;p88"/>
            <p:cNvGrpSpPr/>
            <p:nvPr/>
          </p:nvGrpSpPr>
          <p:grpSpPr>
            <a:xfrm>
              <a:off x="6656955" y="3584004"/>
              <a:ext cx="362571" cy="49934"/>
              <a:chOff x="4833943" y="1484067"/>
              <a:chExt cx="362571" cy="49934"/>
            </a:xfrm>
          </p:grpSpPr>
          <p:sp>
            <p:nvSpPr>
              <p:cNvPr id="3894" name="Google Shape;3894;p88"/>
              <p:cNvSpPr/>
              <p:nvPr/>
            </p:nvSpPr>
            <p:spPr>
              <a:xfrm>
                <a:off x="4839845" y="1489969"/>
                <a:ext cx="351219" cy="38129"/>
              </a:xfrm>
              <a:custGeom>
                <a:avLst/>
                <a:gdLst/>
                <a:ahLst/>
                <a:cxnLst/>
                <a:rect l="l" t="t" r="r" b="b"/>
                <a:pathLst>
                  <a:path w="19399" h="2106" extrusionOk="0">
                    <a:moveTo>
                      <a:pt x="1053" y="0"/>
                    </a:moveTo>
                    <a:cubicBezTo>
                      <a:pt x="476" y="0"/>
                      <a:pt x="0" y="476"/>
                      <a:pt x="0" y="1053"/>
                    </a:cubicBezTo>
                    <a:cubicBezTo>
                      <a:pt x="0" y="1629"/>
                      <a:pt x="476" y="2105"/>
                      <a:pt x="1053" y="2105"/>
                    </a:cubicBezTo>
                    <a:lnTo>
                      <a:pt x="18346" y="2105"/>
                    </a:lnTo>
                    <a:cubicBezTo>
                      <a:pt x="18923" y="2105"/>
                      <a:pt x="19399" y="1629"/>
                      <a:pt x="19399" y="1053"/>
                    </a:cubicBezTo>
                    <a:cubicBezTo>
                      <a:pt x="19399" y="476"/>
                      <a:pt x="18923" y="0"/>
                      <a:pt x="183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88"/>
              <p:cNvSpPr/>
              <p:nvPr/>
            </p:nvSpPr>
            <p:spPr>
              <a:xfrm>
                <a:off x="4833943" y="1484067"/>
                <a:ext cx="362571" cy="49934"/>
              </a:xfrm>
              <a:custGeom>
                <a:avLst/>
                <a:gdLst/>
                <a:ahLst/>
                <a:cxnLst/>
                <a:rect l="l" t="t" r="r" b="b"/>
                <a:pathLst>
                  <a:path w="20026" h="2758" extrusionOk="0">
                    <a:moveTo>
                      <a:pt x="18672" y="627"/>
                    </a:moveTo>
                    <a:cubicBezTo>
                      <a:pt x="19073" y="627"/>
                      <a:pt x="19399" y="978"/>
                      <a:pt x="19399" y="1379"/>
                    </a:cubicBezTo>
                    <a:cubicBezTo>
                      <a:pt x="19399" y="1780"/>
                      <a:pt x="19073" y="2131"/>
                      <a:pt x="18672" y="2131"/>
                    </a:cubicBezTo>
                    <a:lnTo>
                      <a:pt x="1379" y="2131"/>
                    </a:lnTo>
                    <a:cubicBezTo>
                      <a:pt x="978" y="2131"/>
                      <a:pt x="627" y="1780"/>
                      <a:pt x="627" y="1379"/>
                    </a:cubicBezTo>
                    <a:cubicBezTo>
                      <a:pt x="627" y="978"/>
                      <a:pt x="978" y="627"/>
                      <a:pt x="1379" y="627"/>
                    </a:cubicBezTo>
                    <a:close/>
                    <a:moveTo>
                      <a:pt x="1379" y="0"/>
                    </a:moveTo>
                    <a:cubicBezTo>
                      <a:pt x="627" y="0"/>
                      <a:pt x="0" y="627"/>
                      <a:pt x="0" y="1379"/>
                    </a:cubicBezTo>
                    <a:cubicBezTo>
                      <a:pt x="0" y="2131"/>
                      <a:pt x="627" y="2757"/>
                      <a:pt x="1379" y="2757"/>
                    </a:cubicBezTo>
                    <a:lnTo>
                      <a:pt x="18672" y="2757"/>
                    </a:lnTo>
                    <a:cubicBezTo>
                      <a:pt x="19424" y="2757"/>
                      <a:pt x="20026" y="2131"/>
                      <a:pt x="20026" y="1379"/>
                    </a:cubicBezTo>
                    <a:cubicBezTo>
                      <a:pt x="20026" y="627"/>
                      <a:pt x="19424" y="0"/>
                      <a:pt x="186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2782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67"/>
          <p:cNvSpPr/>
          <p:nvPr/>
        </p:nvSpPr>
        <p:spPr>
          <a:xfrm>
            <a:off x="4904500" y="3040092"/>
            <a:ext cx="3657600" cy="128618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1">
            <a:noAutofit/>
          </a:bodyPr>
          <a:lstStyle/>
          <a:p>
            <a:pPr algn="ctr"/>
            <a:r>
              <a:rPr lang="vi-VN" sz="1600" dirty="0">
                <a:latin typeface="Quicksand" panose="020B0604020202020204" charset="0"/>
              </a:rPr>
              <a:t>Hệ thống chưa đáp ứng được dữ liệu lớn</a:t>
            </a:r>
            <a:endParaRPr sz="1600" dirty="0">
              <a:latin typeface="Quicksand" panose="020B0604020202020204" charset="0"/>
            </a:endParaRPr>
          </a:p>
        </p:txBody>
      </p:sp>
      <p:sp>
        <p:nvSpPr>
          <p:cNvPr id="2173" name="Google Shape;2173;p67"/>
          <p:cNvSpPr/>
          <p:nvPr/>
        </p:nvSpPr>
        <p:spPr>
          <a:xfrm>
            <a:off x="714800" y="3042975"/>
            <a:ext cx="3657600" cy="128618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1">
            <a:noAutofit/>
          </a:bodyPr>
          <a:lstStyle/>
          <a:p>
            <a:pPr algn="ctr"/>
            <a:r>
              <a:rPr lang="en-US" sz="1600" dirty="0" err="1">
                <a:latin typeface="Quicksand" panose="020B0604020202020204" charset="0"/>
              </a:rPr>
              <a:t>Thiếu</a:t>
            </a:r>
            <a:r>
              <a:rPr lang="en-US" sz="1600" dirty="0">
                <a:latin typeface="Quicksand" panose="020B0604020202020204" charset="0"/>
              </a:rPr>
              <a:t> </a:t>
            </a:r>
            <a:r>
              <a:rPr lang="en-US" sz="1600" dirty="0" err="1">
                <a:latin typeface="Quicksand" panose="020B0604020202020204" charset="0"/>
              </a:rPr>
              <a:t>kiến</a:t>
            </a:r>
            <a:r>
              <a:rPr lang="en-US" sz="1600" dirty="0">
                <a:latin typeface="Quicksand" panose="020B0604020202020204" charset="0"/>
              </a:rPr>
              <a:t> </a:t>
            </a:r>
            <a:r>
              <a:rPr lang="en-US" sz="1600" dirty="0" err="1">
                <a:latin typeface="Quicksand" panose="020B0604020202020204" charset="0"/>
              </a:rPr>
              <a:t>thức</a:t>
            </a:r>
            <a:r>
              <a:rPr lang="en-US" sz="1600" dirty="0">
                <a:latin typeface="Quicksand" panose="020B0604020202020204" charset="0"/>
              </a:rPr>
              <a:t> </a:t>
            </a:r>
            <a:r>
              <a:rPr lang="en-US" sz="1600" dirty="0" err="1">
                <a:latin typeface="Quicksand" panose="020B0604020202020204" charset="0"/>
              </a:rPr>
              <a:t>nghiệp</a:t>
            </a:r>
            <a:r>
              <a:rPr lang="en-US" sz="1600" dirty="0">
                <a:latin typeface="Quicksand" panose="020B0604020202020204" charset="0"/>
              </a:rPr>
              <a:t> </a:t>
            </a:r>
            <a:r>
              <a:rPr lang="en-US" sz="1600" dirty="0" err="1">
                <a:latin typeface="Quicksand" panose="020B0604020202020204" charset="0"/>
              </a:rPr>
              <a:t>vụ</a:t>
            </a:r>
            <a:endParaRPr dirty="0"/>
          </a:p>
        </p:txBody>
      </p:sp>
      <p:sp>
        <p:nvSpPr>
          <p:cNvPr id="2174" name="Google Shape;2174;p67"/>
          <p:cNvSpPr/>
          <p:nvPr/>
        </p:nvSpPr>
        <p:spPr>
          <a:xfrm>
            <a:off x="2910840" y="1285569"/>
            <a:ext cx="3657600" cy="128618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1">
            <a:noAutofit/>
          </a:bodyPr>
          <a:lstStyle/>
          <a:p>
            <a:pPr algn="ctr"/>
            <a:r>
              <a:rPr lang="vi-VN" sz="1600" dirty="0">
                <a:latin typeface="Quicksand" panose="020B0604020202020204" charset="0"/>
              </a:rPr>
              <a:t>Thiết bị cồng kềnh, chất lượng thấp, dữ liệu có sai số lớn</a:t>
            </a:r>
            <a:endParaRPr dirty="0"/>
          </a:p>
        </p:txBody>
      </p:sp>
      <p:sp>
        <p:nvSpPr>
          <p:cNvPr id="2175" name="Google Shape;2175;p67"/>
          <p:cNvSpPr/>
          <p:nvPr/>
        </p:nvSpPr>
        <p:spPr>
          <a:xfrm>
            <a:off x="714799" y="458400"/>
            <a:ext cx="7704000" cy="469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Quicksand" panose="020B0604020202020204" charset="0"/>
                <a:cs typeface="Calibri Light" panose="020F0302020204030204" pitchFamily="34" charset="0"/>
              </a:rPr>
              <a:t>Hạn chế</a:t>
            </a:r>
            <a:endParaRPr sz="2400" dirty="0">
              <a:latin typeface="Quicksand" panose="020B0604020202020204" charset="0"/>
            </a:endParaRPr>
          </a:p>
        </p:txBody>
      </p:sp>
      <p:grpSp>
        <p:nvGrpSpPr>
          <p:cNvPr id="2176" name="Google Shape;2176;p67"/>
          <p:cNvGrpSpPr/>
          <p:nvPr/>
        </p:nvGrpSpPr>
        <p:grpSpPr>
          <a:xfrm>
            <a:off x="7631947" y="633263"/>
            <a:ext cx="636814" cy="120078"/>
            <a:chOff x="8209059" y="198000"/>
            <a:chExt cx="636814" cy="120078"/>
          </a:xfrm>
        </p:grpSpPr>
        <p:sp>
          <p:nvSpPr>
            <p:cNvPr id="2177" name="Google Shape;2177;p67"/>
            <p:cNvSpPr/>
            <p:nvPr/>
          </p:nvSpPr>
          <p:spPr>
            <a:xfrm>
              <a:off x="8466925" y="198000"/>
              <a:ext cx="121068" cy="120078"/>
            </a:xfrm>
            <a:custGeom>
              <a:avLst/>
              <a:gdLst/>
              <a:ahLst/>
              <a:cxnLst/>
              <a:rect l="l" t="t" r="r" b="b"/>
              <a:pathLst>
                <a:path w="3059" h="3034" extrusionOk="0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7"/>
            <p:cNvSpPr/>
            <p:nvPr/>
          </p:nvSpPr>
          <p:spPr>
            <a:xfrm>
              <a:off x="8725834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7"/>
            <p:cNvSpPr/>
            <p:nvPr/>
          </p:nvSpPr>
          <p:spPr>
            <a:xfrm>
              <a:off x="8209059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56"/>
          <p:cNvSpPr/>
          <p:nvPr/>
        </p:nvSpPr>
        <p:spPr>
          <a:xfrm>
            <a:off x="714799" y="474832"/>
            <a:ext cx="7704000" cy="469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Quicksand" panose="020B0604020202020204" charset="0"/>
                <a:cs typeface="Calibri Light" panose="020F0302020204030204" pitchFamily="34" charset="0"/>
              </a:rPr>
              <a:t>Hướng phát triển</a:t>
            </a:r>
            <a:endParaRPr sz="2400" dirty="0">
              <a:latin typeface="Quicksand" panose="020B0604020202020204" charset="0"/>
            </a:endParaRPr>
          </a:p>
        </p:txBody>
      </p:sp>
      <p:sp>
        <p:nvSpPr>
          <p:cNvPr id="1500" name="Google Shape;1500;p56"/>
          <p:cNvSpPr/>
          <p:nvPr/>
        </p:nvSpPr>
        <p:spPr>
          <a:xfrm>
            <a:off x="5899901" y="1625100"/>
            <a:ext cx="757200" cy="75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56"/>
          <p:cNvSpPr/>
          <p:nvPr/>
        </p:nvSpPr>
        <p:spPr>
          <a:xfrm>
            <a:off x="5899901" y="3285350"/>
            <a:ext cx="757200" cy="75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56"/>
          <p:cNvSpPr/>
          <p:nvPr/>
        </p:nvSpPr>
        <p:spPr>
          <a:xfrm>
            <a:off x="3274050" y="1625100"/>
            <a:ext cx="757200" cy="75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56"/>
          <p:cNvSpPr/>
          <p:nvPr/>
        </p:nvSpPr>
        <p:spPr>
          <a:xfrm>
            <a:off x="3274050" y="3285350"/>
            <a:ext cx="757200" cy="75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56"/>
          <p:cNvSpPr/>
          <p:nvPr/>
        </p:nvSpPr>
        <p:spPr>
          <a:xfrm>
            <a:off x="723000" y="1625100"/>
            <a:ext cx="757200" cy="75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56"/>
          <p:cNvSpPr/>
          <p:nvPr/>
        </p:nvSpPr>
        <p:spPr>
          <a:xfrm>
            <a:off x="723000" y="3285350"/>
            <a:ext cx="757200" cy="75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56"/>
          <p:cNvSpPr txBox="1">
            <a:spLocks noGrp="1"/>
          </p:cNvSpPr>
          <p:nvPr>
            <p:ph type="subTitle" idx="4"/>
          </p:nvPr>
        </p:nvSpPr>
        <p:spPr>
          <a:xfrm>
            <a:off x="4092158" y="1749927"/>
            <a:ext cx="15777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Thu gọn thiết bị phần cứng</a:t>
            </a:r>
            <a:endParaRPr dirty="0"/>
          </a:p>
        </p:txBody>
      </p:sp>
      <p:sp>
        <p:nvSpPr>
          <p:cNvPr id="1509" name="Google Shape;1509;p56"/>
          <p:cNvSpPr txBox="1">
            <a:spLocks noGrp="1"/>
          </p:cNvSpPr>
          <p:nvPr>
            <p:ph type="subTitle" idx="7"/>
          </p:nvPr>
        </p:nvSpPr>
        <p:spPr>
          <a:xfrm>
            <a:off x="6725133" y="1740901"/>
            <a:ext cx="15777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Tăng khả năng xử lý dữ liệu lớn</a:t>
            </a:r>
            <a:endParaRPr dirty="0"/>
          </a:p>
        </p:txBody>
      </p:sp>
      <p:sp>
        <p:nvSpPr>
          <p:cNvPr id="1511" name="Google Shape;1511;p56"/>
          <p:cNvSpPr txBox="1">
            <a:spLocks noGrp="1"/>
          </p:cNvSpPr>
          <p:nvPr>
            <p:ph type="subTitle" idx="2"/>
          </p:nvPr>
        </p:nvSpPr>
        <p:spPr>
          <a:xfrm>
            <a:off x="1548070" y="1749927"/>
            <a:ext cx="1620123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Vấn đề bảo mật cho hệ thống IoT</a:t>
            </a:r>
            <a:endParaRPr dirty="0"/>
          </a:p>
        </p:txBody>
      </p:sp>
      <p:sp>
        <p:nvSpPr>
          <p:cNvPr id="1512" name="Google Shape;1512;p56"/>
          <p:cNvSpPr txBox="1">
            <a:spLocks noGrp="1"/>
          </p:cNvSpPr>
          <p:nvPr>
            <p:ph type="title"/>
          </p:nvPr>
        </p:nvSpPr>
        <p:spPr>
          <a:xfrm>
            <a:off x="855222" y="1740901"/>
            <a:ext cx="492600" cy="5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13" name="Google Shape;1513;p56"/>
          <p:cNvSpPr txBox="1">
            <a:spLocks noGrp="1"/>
          </p:cNvSpPr>
          <p:nvPr>
            <p:ph type="subTitle" idx="13"/>
          </p:nvPr>
        </p:nvSpPr>
        <p:spPr>
          <a:xfrm>
            <a:off x="1548070" y="3408751"/>
            <a:ext cx="15777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Vấn đề bảo trì thiết bị</a:t>
            </a:r>
            <a:endParaRPr dirty="0"/>
          </a:p>
        </p:txBody>
      </p:sp>
      <p:sp>
        <p:nvSpPr>
          <p:cNvPr id="1514" name="Google Shape;1514;p56"/>
          <p:cNvSpPr txBox="1">
            <a:spLocks noGrp="1"/>
          </p:cNvSpPr>
          <p:nvPr>
            <p:ph type="title" idx="5"/>
          </p:nvPr>
        </p:nvSpPr>
        <p:spPr>
          <a:xfrm>
            <a:off x="3398341" y="1749927"/>
            <a:ext cx="492600" cy="5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15" name="Google Shape;1515;p56"/>
          <p:cNvSpPr txBox="1">
            <a:spLocks noGrp="1"/>
          </p:cNvSpPr>
          <p:nvPr>
            <p:ph type="title" idx="8"/>
          </p:nvPr>
        </p:nvSpPr>
        <p:spPr>
          <a:xfrm>
            <a:off x="6032173" y="1749927"/>
            <a:ext cx="492600" cy="5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17" name="Google Shape;1517;p56"/>
          <p:cNvSpPr txBox="1">
            <a:spLocks noGrp="1"/>
          </p:cNvSpPr>
          <p:nvPr>
            <p:ph type="title" idx="14"/>
          </p:nvPr>
        </p:nvSpPr>
        <p:spPr>
          <a:xfrm>
            <a:off x="855214" y="3399717"/>
            <a:ext cx="492600" cy="5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19" name="Google Shape;1519;p56"/>
          <p:cNvSpPr txBox="1">
            <a:spLocks noGrp="1"/>
          </p:cNvSpPr>
          <p:nvPr>
            <p:ph type="subTitle" idx="16"/>
          </p:nvPr>
        </p:nvSpPr>
        <p:spPr>
          <a:xfrm>
            <a:off x="4092158" y="3408751"/>
            <a:ext cx="15777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Cải thiện giao diện người dùng</a:t>
            </a:r>
            <a:endParaRPr dirty="0"/>
          </a:p>
        </p:txBody>
      </p:sp>
      <p:sp>
        <p:nvSpPr>
          <p:cNvPr id="1520" name="Google Shape;1520;p56"/>
          <p:cNvSpPr txBox="1">
            <a:spLocks noGrp="1"/>
          </p:cNvSpPr>
          <p:nvPr>
            <p:ph type="title" idx="17"/>
          </p:nvPr>
        </p:nvSpPr>
        <p:spPr>
          <a:xfrm>
            <a:off x="3398341" y="3408751"/>
            <a:ext cx="492600" cy="5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522" name="Google Shape;1522;p56"/>
          <p:cNvSpPr txBox="1">
            <a:spLocks noGrp="1"/>
          </p:cNvSpPr>
          <p:nvPr>
            <p:ph type="subTitle" idx="19"/>
          </p:nvPr>
        </p:nvSpPr>
        <p:spPr>
          <a:xfrm>
            <a:off x="6711086" y="3408751"/>
            <a:ext cx="1577700" cy="59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 nhiều loại thống kê hơn</a:t>
            </a:r>
            <a:endParaRPr/>
          </a:p>
        </p:txBody>
      </p:sp>
      <p:sp>
        <p:nvSpPr>
          <p:cNvPr id="1523" name="Google Shape;1523;p56"/>
          <p:cNvSpPr txBox="1">
            <a:spLocks noGrp="1"/>
          </p:cNvSpPr>
          <p:nvPr>
            <p:ph type="title" idx="20"/>
          </p:nvPr>
        </p:nvSpPr>
        <p:spPr>
          <a:xfrm>
            <a:off x="6032173" y="3408751"/>
            <a:ext cx="492600" cy="5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1524" name="Google Shape;1524;p56"/>
          <p:cNvGrpSpPr/>
          <p:nvPr/>
        </p:nvGrpSpPr>
        <p:grpSpPr>
          <a:xfrm>
            <a:off x="7631947" y="649694"/>
            <a:ext cx="636814" cy="120078"/>
            <a:chOff x="8209059" y="198000"/>
            <a:chExt cx="636814" cy="120078"/>
          </a:xfrm>
        </p:grpSpPr>
        <p:sp>
          <p:nvSpPr>
            <p:cNvPr id="1525" name="Google Shape;1525;p56"/>
            <p:cNvSpPr/>
            <p:nvPr/>
          </p:nvSpPr>
          <p:spPr>
            <a:xfrm>
              <a:off x="8466925" y="198000"/>
              <a:ext cx="121068" cy="120078"/>
            </a:xfrm>
            <a:custGeom>
              <a:avLst/>
              <a:gdLst/>
              <a:ahLst/>
              <a:cxnLst/>
              <a:rect l="l" t="t" r="r" b="b"/>
              <a:pathLst>
                <a:path w="3059" h="3034" extrusionOk="0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6"/>
            <p:cNvSpPr/>
            <p:nvPr/>
          </p:nvSpPr>
          <p:spPr>
            <a:xfrm>
              <a:off x="8725834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6"/>
            <p:cNvSpPr/>
            <p:nvPr/>
          </p:nvSpPr>
          <p:spPr>
            <a:xfrm>
              <a:off x="8209059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0" name="Google Shape;5020;p11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52000" cy="107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THANKS!</a:t>
            </a:r>
          </a:p>
        </p:txBody>
      </p:sp>
      <p:sp>
        <p:nvSpPr>
          <p:cNvPr id="5021" name="Google Shape;5021;p111"/>
          <p:cNvSpPr txBox="1">
            <a:spLocks noGrp="1"/>
          </p:cNvSpPr>
          <p:nvPr>
            <p:ph type="subTitle" idx="1"/>
          </p:nvPr>
        </p:nvSpPr>
        <p:spPr>
          <a:xfrm>
            <a:off x="890780" y="3177015"/>
            <a:ext cx="3682943" cy="33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Do you have any questions? </a:t>
            </a:r>
            <a:endParaRPr sz="2000"/>
          </a:p>
        </p:txBody>
      </p:sp>
      <p:sp>
        <p:nvSpPr>
          <p:cNvPr id="5024" name="Google Shape;5024;p111"/>
          <p:cNvSpPr/>
          <p:nvPr/>
        </p:nvSpPr>
        <p:spPr>
          <a:xfrm>
            <a:off x="10063067" y="3641995"/>
            <a:ext cx="15786" cy="15647"/>
          </a:xfrm>
          <a:custGeom>
            <a:avLst/>
            <a:gdLst/>
            <a:ahLst/>
            <a:cxnLst/>
            <a:rect l="l" t="t" r="r" b="b"/>
            <a:pathLst>
              <a:path w="571" h="566" extrusionOk="0">
                <a:moveTo>
                  <a:pt x="297" y="1"/>
                </a:moveTo>
                <a:cubicBezTo>
                  <a:pt x="257" y="1"/>
                  <a:pt x="217" y="6"/>
                  <a:pt x="183" y="18"/>
                </a:cubicBezTo>
                <a:cubicBezTo>
                  <a:pt x="160" y="41"/>
                  <a:pt x="114" y="64"/>
                  <a:pt x="91" y="86"/>
                </a:cubicBezTo>
                <a:cubicBezTo>
                  <a:pt x="46" y="132"/>
                  <a:pt x="0" y="223"/>
                  <a:pt x="0" y="292"/>
                </a:cubicBezTo>
                <a:cubicBezTo>
                  <a:pt x="0" y="337"/>
                  <a:pt x="23" y="360"/>
                  <a:pt x="23" y="406"/>
                </a:cubicBezTo>
                <a:cubicBezTo>
                  <a:pt x="46" y="429"/>
                  <a:pt x="69" y="452"/>
                  <a:pt x="91" y="497"/>
                </a:cubicBezTo>
                <a:cubicBezTo>
                  <a:pt x="137" y="543"/>
                  <a:pt x="228" y="566"/>
                  <a:pt x="297" y="566"/>
                </a:cubicBezTo>
                <a:cubicBezTo>
                  <a:pt x="365" y="566"/>
                  <a:pt x="434" y="543"/>
                  <a:pt x="502" y="497"/>
                </a:cubicBezTo>
                <a:cubicBezTo>
                  <a:pt x="548" y="429"/>
                  <a:pt x="571" y="360"/>
                  <a:pt x="571" y="292"/>
                </a:cubicBezTo>
                <a:cubicBezTo>
                  <a:pt x="571" y="246"/>
                  <a:pt x="571" y="223"/>
                  <a:pt x="548" y="178"/>
                </a:cubicBezTo>
                <a:cubicBezTo>
                  <a:pt x="548" y="132"/>
                  <a:pt x="525" y="109"/>
                  <a:pt x="502" y="86"/>
                </a:cubicBezTo>
                <a:cubicBezTo>
                  <a:pt x="479" y="64"/>
                  <a:pt x="434" y="41"/>
                  <a:pt x="411" y="18"/>
                </a:cubicBezTo>
                <a:cubicBezTo>
                  <a:pt x="377" y="6"/>
                  <a:pt x="337" y="1"/>
                  <a:pt x="29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5" name="Google Shape;5025;p111"/>
          <p:cNvSpPr/>
          <p:nvPr/>
        </p:nvSpPr>
        <p:spPr>
          <a:xfrm>
            <a:off x="10063067" y="3759820"/>
            <a:ext cx="15786" cy="15813"/>
          </a:xfrm>
          <a:custGeom>
            <a:avLst/>
            <a:gdLst/>
            <a:ahLst/>
            <a:cxnLst/>
            <a:rect l="l" t="t" r="r" b="b"/>
            <a:pathLst>
              <a:path w="571" h="572" extrusionOk="0">
                <a:moveTo>
                  <a:pt x="303" y="0"/>
                </a:moveTo>
                <a:cubicBezTo>
                  <a:pt x="263" y="0"/>
                  <a:pt x="223" y="8"/>
                  <a:pt x="183" y="24"/>
                </a:cubicBezTo>
                <a:cubicBezTo>
                  <a:pt x="160" y="24"/>
                  <a:pt x="114" y="47"/>
                  <a:pt x="91" y="70"/>
                </a:cubicBezTo>
                <a:cubicBezTo>
                  <a:pt x="46" y="138"/>
                  <a:pt x="0" y="207"/>
                  <a:pt x="0" y="275"/>
                </a:cubicBezTo>
                <a:cubicBezTo>
                  <a:pt x="0" y="321"/>
                  <a:pt x="23" y="344"/>
                  <a:pt x="23" y="389"/>
                </a:cubicBezTo>
                <a:cubicBezTo>
                  <a:pt x="46" y="435"/>
                  <a:pt x="69" y="458"/>
                  <a:pt x="91" y="481"/>
                </a:cubicBezTo>
                <a:cubicBezTo>
                  <a:pt x="114" y="504"/>
                  <a:pt x="160" y="526"/>
                  <a:pt x="183" y="549"/>
                </a:cubicBezTo>
                <a:cubicBezTo>
                  <a:pt x="228" y="549"/>
                  <a:pt x="251" y="572"/>
                  <a:pt x="297" y="572"/>
                </a:cubicBezTo>
                <a:cubicBezTo>
                  <a:pt x="365" y="572"/>
                  <a:pt x="434" y="526"/>
                  <a:pt x="502" y="481"/>
                </a:cubicBezTo>
                <a:cubicBezTo>
                  <a:pt x="525" y="458"/>
                  <a:pt x="548" y="435"/>
                  <a:pt x="548" y="389"/>
                </a:cubicBezTo>
                <a:cubicBezTo>
                  <a:pt x="571" y="344"/>
                  <a:pt x="571" y="321"/>
                  <a:pt x="571" y="275"/>
                </a:cubicBezTo>
                <a:cubicBezTo>
                  <a:pt x="571" y="207"/>
                  <a:pt x="548" y="138"/>
                  <a:pt x="502" y="70"/>
                </a:cubicBezTo>
                <a:cubicBezTo>
                  <a:pt x="443" y="26"/>
                  <a:pt x="375" y="0"/>
                  <a:pt x="30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26" name="Google Shape;5026;p111"/>
          <p:cNvGrpSpPr/>
          <p:nvPr/>
        </p:nvGrpSpPr>
        <p:grpSpPr>
          <a:xfrm>
            <a:off x="4572000" y="1065533"/>
            <a:ext cx="6196549" cy="4035741"/>
            <a:chOff x="4572000" y="1065533"/>
            <a:chExt cx="6196549" cy="4035741"/>
          </a:xfrm>
        </p:grpSpPr>
        <p:sp>
          <p:nvSpPr>
            <p:cNvPr id="5027" name="Google Shape;5027;p111"/>
            <p:cNvSpPr/>
            <p:nvPr/>
          </p:nvSpPr>
          <p:spPr>
            <a:xfrm>
              <a:off x="6860002" y="1881946"/>
              <a:ext cx="3908547" cy="2679318"/>
            </a:xfrm>
            <a:custGeom>
              <a:avLst/>
              <a:gdLst/>
              <a:ahLst/>
              <a:cxnLst/>
              <a:rect l="l" t="t" r="r" b="b"/>
              <a:pathLst>
                <a:path w="141381" h="96917" extrusionOk="0">
                  <a:moveTo>
                    <a:pt x="4566" y="0"/>
                  </a:moveTo>
                  <a:cubicBezTo>
                    <a:pt x="2055" y="0"/>
                    <a:pt x="1" y="2055"/>
                    <a:pt x="1" y="4565"/>
                  </a:cubicBezTo>
                  <a:lnTo>
                    <a:pt x="1" y="92351"/>
                  </a:lnTo>
                  <a:cubicBezTo>
                    <a:pt x="1" y="94862"/>
                    <a:pt x="2055" y="96916"/>
                    <a:pt x="4566" y="96916"/>
                  </a:cubicBezTo>
                  <a:lnTo>
                    <a:pt x="136816" y="96916"/>
                  </a:lnTo>
                  <a:cubicBezTo>
                    <a:pt x="139326" y="96916"/>
                    <a:pt x="141381" y="94862"/>
                    <a:pt x="141381" y="92351"/>
                  </a:cubicBezTo>
                  <a:lnTo>
                    <a:pt x="141381" y="4565"/>
                  </a:lnTo>
                  <a:cubicBezTo>
                    <a:pt x="141381" y="2055"/>
                    <a:pt x="139326" y="0"/>
                    <a:pt x="136816" y="0"/>
                  </a:cubicBezTo>
                  <a:close/>
                </a:path>
              </a:pathLst>
            </a:custGeom>
            <a:solidFill>
              <a:schemeClr val="dk2">
                <a:alpha val="205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28" name="Google Shape;5028;p111"/>
            <p:cNvGrpSpPr/>
            <p:nvPr/>
          </p:nvGrpSpPr>
          <p:grpSpPr>
            <a:xfrm>
              <a:off x="4964268" y="1110344"/>
              <a:ext cx="5102735" cy="3990930"/>
              <a:chOff x="492625" y="305827"/>
              <a:chExt cx="6376825" cy="4987416"/>
            </a:xfrm>
          </p:grpSpPr>
          <p:sp>
            <p:nvSpPr>
              <p:cNvPr id="5029" name="Google Shape;5029;p111"/>
              <p:cNvSpPr/>
              <p:nvPr/>
            </p:nvSpPr>
            <p:spPr>
              <a:xfrm>
                <a:off x="3241925" y="1323275"/>
                <a:ext cx="149525" cy="33750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1350" extrusionOk="0">
                    <a:moveTo>
                      <a:pt x="302" y="0"/>
                    </a:moveTo>
                    <a:cubicBezTo>
                      <a:pt x="160" y="0"/>
                      <a:pt x="44" y="108"/>
                      <a:pt x="23" y="254"/>
                    </a:cubicBezTo>
                    <a:cubicBezTo>
                      <a:pt x="0" y="414"/>
                      <a:pt x="115" y="551"/>
                      <a:pt x="274" y="574"/>
                    </a:cubicBezTo>
                    <a:lnTo>
                      <a:pt x="5638" y="1350"/>
                    </a:lnTo>
                    <a:lnTo>
                      <a:pt x="5684" y="1350"/>
                    </a:lnTo>
                    <a:cubicBezTo>
                      <a:pt x="5821" y="1350"/>
                      <a:pt x="5935" y="1236"/>
                      <a:pt x="5958" y="1099"/>
                    </a:cubicBezTo>
                    <a:cubicBezTo>
                      <a:pt x="5981" y="939"/>
                      <a:pt x="5867" y="802"/>
                      <a:pt x="5730" y="779"/>
                    </a:cubicBezTo>
                    <a:lnTo>
                      <a:pt x="343" y="3"/>
                    </a:lnTo>
                    <a:cubicBezTo>
                      <a:pt x="329" y="1"/>
                      <a:pt x="316" y="0"/>
                      <a:pt x="3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0" name="Google Shape;5030;p111"/>
              <p:cNvSpPr/>
              <p:nvPr/>
            </p:nvSpPr>
            <p:spPr>
              <a:xfrm>
                <a:off x="3021644" y="5055609"/>
                <a:ext cx="122725" cy="98600"/>
              </a:xfrm>
              <a:custGeom>
                <a:avLst/>
                <a:gdLst/>
                <a:ahLst/>
                <a:cxnLst/>
                <a:rect l="l" t="t" r="r" b="b"/>
                <a:pathLst>
                  <a:path w="4909" h="3944" extrusionOk="0">
                    <a:moveTo>
                      <a:pt x="322" y="0"/>
                    </a:moveTo>
                    <a:cubicBezTo>
                      <a:pt x="243" y="0"/>
                      <a:pt x="165" y="34"/>
                      <a:pt x="115" y="109"/>
                    </a:cubicBezTo>
                    <a:cubicBezTo>
                      <a:pt x="1" y="223"/>
                      <a:pt x="23" y="406"/>
                      <a:pt x="160" y="497"/>
                    </a:cubicBezTo>
                    <a:lnTo>
                      <a:pt x="4406" y="3876"/>
                    </a:lnTo>
                    <a:cubicBezTo>
                      <a:pt x="4452" y="3921"/>
                      <a:pt x="4520" y="3944"/>
                      <a:pt x="4589" y="3944"/>
                    </a:cubicBezTo>
                    <a:cubicBezTo>
                      <a:pt x="4680" y="3944"/>
                      <a:pt x="4748" y="3898"/>
                      <a:pt x="4817" y="3830"/>
                    </a:cubicBezTo>
                    <a:cubicBezTo>
                      <a:pt x="4908" y="3716"/>
                      <a:pt x="4885" y="3533"/>
                      <a:pt x="4771" y="3419"/>
                    </a:cubicBezTo>
                    <a:lnTo>
                      <a:pt x="503" y="64"/>
                    </a:lnTo>
                    <a:cubicBezTo>
                      <a:pt x="451" y="23"/>
                      <a:pt x="386" y="0"/>
                      <a:pt x="3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1" name="Google Shape;5031;p111"/>
              <p:cNvSpPr/>
              <p:nvPr/>
            </p:nvSpPr>
            <p:spPr>
              <a:xfrm>
                <a:off x="4444250" y="635625"/>
                <a:ext cx="74775" cy="136525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5461" extrusionOk="0">
                    <a:moveTo>
                      <a:pt x="310" y="1"/>
                    </a:moveTo>
                    <a:cubicBezTo>
                      <a:pt x="269" y="1"/>
                      <a:pt x="226" y="9"/>
                      <a:pt x="183" y="28"/>
                    </a:cubicBezTo>
                    <a:cubicBezTo>
                      <a:pt x="46" y="96"/>
                      <a:pt x="0" y="279"/>
                      <a:pt x="69" y="416"/>
                    </a:cubicBezTo>
                    <a:lnTo>
                      <a:pt x="2420" y="5300"/>
                    </a:lnTo>
                    <a:cubicBezTo>
                      <a:pt x="2465" y="5414"/>
                      <a:pt x="2557" y="5460"/>
                      <a:pt x="2671" y="5460"/>
                    </a:cubicBezTo>
                    <a:cubicBezTo>
                      <a:pt x="2717" y="5460"/>
                      <a:pt x="2762" y="5460"/>
                      <a:pt x="2808" y="5437"/>
                    </a:cubicBezTo>
                    <a:cubicBezTo>
                      <a:pt x="2945" y="5369"/>
                      <a:pt x="2990" y="5209"/>
                      <a:pt x="2922" y="5049"/>
                    </a:cubicBezTo>
                    <a:lnTo>
                      <a:pt x="571" y="165"/>
                    </a:lnTo>
                    <a:cubicBezTo>
                      <a:pt x="521" y="64"/>
                      <a:pt x="422" y="1"/>
                      <a:pt x="3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2" name="Google Shape;5032;p111"/>
              <p:cNvSpPr/>
              <p:nvPr/>
            </p:nvSpPr>
            <p:spPr>
              <a:xfrm>
                <a:off x="579925" y="2930925"/>
                <a:ext cx="122700" cy="98625"/>
              </a:xfrm>
              <a:custGeom>
                <a:avLst/>
                <a:gdLst/>
                <a:ahLst/>
                <a:cxnLst/>
                <a:rect l="l" t="t" r="r" b="b"/>
                <a:pathLst>
                  <a:path w="4908" h="3945" extrusionOk="0">
                    <a:moveTo>
                      <a:pt x="320" y="1"/>
                    </a:moveTo>
                    <a:cubicBezTo>
                      <a:pt x="238" y="1"/>
                      <a:pt x="154" y="35"/>
                      <a:pt x="92" y="110"/>
                    </a:cubicBezTo>
                    <a:cubicBezTo>
                      <a:pt x="0" y="224"/>
                      <a:pt x="23" y="407"/>
                      <a:pt x="137" y="498"/>
                    </a:cubicBezTo>
                    <a:lnTo>
                      <a:pt x="4406" y="3876"/>
                    </a:lnTo>
                    <a:cubicBezTo>
                      <a:pt x="4451" y="3922"/>
                      <a:pt x="4520" y="3945"/>
                      <a:pt x="4588" y="3945"/>
                    </a:cubicBezTo>
                    <a:cubicBezTo>
                      <a:pt x="4657" y="3945"/>
                      <a:pt x="4748" y="3899"/>
                      <a:pt x="4794" y="3831"/>
                    </a:cubicBezTo>
                    <a:cubicBezTo>
                      <a:pt x="4908" y="3717"/>
                      <a:pt x="4885" y="3534"/>
                      <a:pt x="4748" y="3420"/>
                    </a:cubicBezTo>
                    <a:lnTo>
                      <a:pt x="503" y="65"/>
                    </a:lnTo>
                    <a:cubicBezTo>
                      <a:pt x="451" y="23"/>
                      <a:pt x="386" y="1"/>
                      <a:pt x="3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5033;p111"/>
              <p:cNvSpPr/>
              <p:nvPr/>
            </p:nvSpPr>
            <p:spPr>
              <a:xfrm>
                <a:off x="6695950" y="3134175"/>
                <a:ext cx="1438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2389" extrusionOk="0">
                    <a:moveTo>
                      <a:pt x="5428" y="1"/>
                    </a:moveTo>
                    <a:cubicBezTo>
                      <a:pt x="5399" y="1"/>
                      <a:pt x="5370" y="5"/>
                      <a:pt x="5342" y="15"/>
                    </a:cubicBezTo>
                    <a:lnTo>
                      <a:pt x="229" y="1841"/>
                    </a:lnTo>
                    <a:cubicBezTo>
                      <a:pt x="69" y="1886"/>
                      <a:pt x="1" y="2046"/>
                      <a:pt x="47" y="2206"/>
                    </a:cubicBezTo>
                    <a:cubicBezTo>
                      <a:pt x="92" y="2320"/>
                      <a:pt x="206" y="2388"/>
                      <a:pt x="321" y="2388"/>
                    </a:cubicBezTo>
                    <a:cubicBezTo>
                      <a:pt x="343" y="2388"/>
                      <a:pt x="389" y="2388"/>
                      <a:pt x="412" y="2366"/>
                    </a:cubicBezTo>
                    <a:lnTo>
                      <a:pt x="5525" y="562"/>
                    </a:lnTo>
                    <a:cubicBezTo>
                      <a:pt x="5684" y="494"/>
                      <a:pt x="5753" y="334"/>
                      <a:pt x="5707" y="197"/>
                    </a:cubicBezTo>
                    <a:cubicBezTo>
                      <a:pt x="5653" y="70"/>
                      <a:pt x="5541" y="1"/>
                      <a:pt x="54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5034;p111"/>
              <p:cNvSpPr/>
              <p:nvPr/>
            </p:nvSpPr>
            <p:spPr>
              <a:xfrm>
                <a:off x="5039975" y="4862325"/>
                <a:ext cx="46250" cy="146750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5870" extrusionOk="0">
                    <a:moveTo>
                      <a:pt x="300" y="0"/>
                    </a:moveTo>
                    <a:cubicBezTo>
                      <a:pt x="284" y="0"/>
                      <a:pt x="268" y="1"/>
                      <a:pt x="252" y="4"/>
                    </a:cubicBezTo>
                    <a:cubicBezTo>
                      <a:pt x="92" y="49"/>
                      <a:pt x="1" y="209"/>
                      <a:pt x="47" y="346"/>
                    </a:cubicBezTo>
                    <a:lnTo>
                      <a:pt x="1256" y="5641"/>
                    </a:lnTo>
                    <a:cubicBezTo>
                      <a:pt x="1302" y="5778"/>
                      <a:pt x="1416" y="5870"/>
                      <a:pt x="1530" y="5870"/>
                    </a:cubicBezTo>
                    <a:cubicBezTo>
                      <a:pt x="1553" y="5870"/>
                      <a:pt x="1576" y="5870"/>
                      <a:pt x="1599" y="5847"/>
                    </a:cubicBezTo>
                    <a:cubicBezTo>
                      <a:pt x="1759" y="5824"/>
                      <a:pt x="1850" y="5664"/>
                      <a:pt x="1827" y="5504"/>
                    </a:cubicBezTo>
                    <a:lnTo>
                      <a:pt x="594" y="232"/>
                    </a:lnTo>
                    <a:cubicBezTo>
                      <a:pt x="553" y="88"/>
                      <a:pt x="439" y="0"/>
                      <a:pt x="3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5035;p111"/>
              <p:cNvSpPr/>
              <p:nvPr/>
            </p:nvSpPr>
            <p:spPr>
              <a:xfrm>
                <a:off x="1269825" y="4614525"/>
                <a:ext cx="76475" cy="13605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5442" extrusionOk="0">
                    <a:moveTo>
                      <a:pt x="2718" y="1"/>
                    </a:moveTo>
                    <a:cubicBezTo>
                      <a:pt x="2614" y="1"/>
                      <a:pt x="2513" y="52"/>
                      <a:pt x="2465" y="146"/>
                    </a:cubicBezTo>
                    <a:lnTo>
                      <a:pt x="69" y="5031"/>
                    </a:lnTo>
                    <a:cubicBezTo>
                      <a:pt x="0" y="5168"/>
                      <a:pt x="69" y="5328"/>
                      <a:pt x="206" y="5396"/>
                    </a:cubicBezTo>
                    <a:cubicBezTo>
                      <a:pt x="251" y="5419"/>
                      <a:pt x="297" y="5442"/>
                      <a:pt x="343" y="5442"/>
                    </a:cubicBezTo>
                    <a:cubicBezTo>
                      <a:pt x="434" y="5442"/>
                      <a:pt x="548" y="5373"/>
                      <a:pt x="594" y="5282"/>
                    </a:cubicBezTo>
                    <a:lnTo>
                      <a:pt x="2990" y="397"/>
                    </a:lnTo>
                    <a:cubicBezTo>
                      <a:pt x="3059" y="260"/>
                      <a:pt x="2990" y="101"/>
                      <a:pt x="2853" y="32"/>
                    </a:cubicBezTo>
                    <a:cubicBezTo>
                      <a:pt x="2811" y="11"/>
                      <a:pt x="2764" y="1"/>
                      <a:pt x="2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5036;p111"/>
              <p:cNvSpPr/>
              <p:nvPr/>
            </p:nvSpPr>
            <p:spPr>
              <a:xfrm>
                <a:off x="6793550" y="1389425"/>
                <a:ext cx="75900" cy="135950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5438" extrusionOk="0">
                    <a:moveTo>
                      <a:pt x="2736" y="1"/>
                    </a:moveTo>
                    <a:cubicBezTo>
                      <a:pt x="2627" y="1"/>
                      <a:pt x="2515" y="65"/>
                      <a:pt x="2465" y="165"/>
                    </a:cubicBezTo>
                    <a:lnTo>
                      <a:pt x="69" y="5027"/>
                    </a:lnTo>
                    <a:cubicBezTo>
                      <a:pt x="0" y="5164"/>
                      <a:pt x="69" y="5346"/>
                      <a:pt x="206" y="5415"/>
                    </a:cubicBezTo>
                    <a:cubicBezTo>
                      <a:pt x="251" y="5437"/>
                      <a:pt x="297" y="5437"/>
                      <a:pt x="320" y="5437"/>
                    </a:cubicBezTo>
                    <a:cubicBezTo>
                      <a:pt x="434" y="5437"/>
                      <a:pt x="525" y="5392"/>
                      <a:pt x="594" y="5278"/>
                    </a:cubicBezTo>
                    <a:lnTo>
                      <a:pt x="2967" y="416"/>
                    </a:lnTo>
                    <a:cubicBezTo>
                      <a:pt x="3036" y="279"/>
                      <a:pt x="2990" y="96"/>
                      <a:pt x="2853" y="28"/>
                    </a:cubicBezTo>
                    <a:cubicBezTo>
                      <a:pt x="2817" y="9"/>
                      <a:pt x="2777" y="1"/>
                      <a:pt x="273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7" name="Google Shape;5037;p111"/>
              <p:cNvSpPr/>
              <p:nvPr/>
            </p:nvSpPr>
            <p:spPr>
              <a:xfrm>
                <a:off x="1094625" y="2300825"/>
                <a:ext cx="74775" cy="74800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2992" extrusionOk="0">
                    <a:moveTo>
                      <a:pt x="1484" y="572"/>
                    </a:moveTo>
                    <a:cubicBezTo>
                      <a:pt x="2009" y="572"/>
                      <a:pt x="2420" y="982"/>
                      <a:pt x="2420" y="1485"/>
                    </a:cubicBezTo>
                    <a:cubicBezTo>
                      <a:pt x="2420" y="2010"/>
                      <a:pt x="2009" y="2420"/>
                      <a:pt x="1484" y="2420"/>
                    </a:cubicBezTo>
                    <a:cubicBezTo>
                      <a:pt x="982" y="2420"/>
                      <a:pt x="571" y="2010"/>
                      <a:pt x="571" y="1485"/>
                    </a:cubicBezTo>
                    <a:cubicBezTo>
                      <a:pt x="571" y="982"/>
                      <a:pt x="982" y="572"/>
                      <a:pt x="1484" y="572"/>
                    </a:cubicBezTo>
                    <a:close/>
                    <a:moveTo>
                      <a:pt x="1484" y="1"/>
                    </a:moveTo>
                    <a:cubicBezTo>
                      <a:pt x="663" y="1"/>
                      <a:pt x="1" y="663"/>
                      <a:pt x="1" y="1485"/>
                    </a:cubicBezTo>
                    <a:cubicBezTo>
                      <a:pt x="1" y="2306"/>
                      <a:pt x="663" y="2991"/>
                      <a:pt x="1484" y="2991"/>
                    </a:cubicBezTo>
                    <a:cubicBezTo>
                      <a:pt x="2306" y="2991"/>
                      <a:pt x="2991" y="2306"/>
                      <a:pt x="2991" y="1485"/>
                    </a:cubicBezTo>
                    <a:cubicBezTo>
                      <a:pt x="2991" y="663"/>
                      <a:pt x="2306" y="1"/>
                      <a:pt x="14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8" name="Google Shape;5038;p111"/>
              <p:cNvSpPr/>
              <p:nvPr/>
            </p:nvSpPr>
            <p:spPr>
              <a:xfrm>
                <a:off x="5709061" y="5218468"/>
                <a:ext cx="74200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91" extrusionOk="0">
                    <a:moveTo>
                      <a:pt x="1484" y="571"/>
                    </a:moveTo>
                    <a:cubicBezTo>
                      <a:pt x="1986" y="571"/>
                      <a:pt x="2397" y="982"/>
                      <a:pt x="2397" y="1507"/>
                    </a:cubicBezTo>
                    <a:cubicBezTo>
                      <a:pt x="2397" y="2009"/>
                      <a:pt x="1986" y="2420"/>
                      <a:pt x="1484" y="2420"/>
                    </a:cubicBezTo>
                    <a:cubicBezTo>
                      <a:pt x="982" y="2420"/>
                      <a:pt x="571" y="2009"/>
                      <a:pt x="571" y="1507"/>
                    </a:cubicBezTo>
                    <a:cubicBezTo>
                      <a:pt x="571" y="982"/>
                      <a:pt x="982" y="571"/>
                      <a:pt x="1484" y="571"/>
                    </a:cubicBezTo>
                    <a:close/>
                    <a:moveTo>
                      <a:pt x="1484" y="1"/>
                    </a:moveTo>
                    <a:cubicBezTo>
                      <a:pt x="663" y="1"/>
                      <a:pt x="1" y="686"/>
                      <a:pt x="1" y="1507"/>
                    </a:cubicBezTo>
                    <a:cubicBezTo>
                      <a:pt x="1" y="2329"/>
                      <a:pt x="663" y="2991"/>
                      <a:pt x="1484" y="2991"/>
                    </a:cubicBezTo>
                    <a:cubicBezTo>
                      <a:pt x="2306" y="2991"/>
                      <a:pt x="2968" y="2329"/>
                      <a:pt x="2968" y="1507"/>
                    </a:cubicBezTo>
                    <a:cubicBezTo>
                      <a:pt x="2968" y="686"/>
                      <a:pt x="2306" y="1"/>
                      <a:pt x="14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9" name="Google Shape;5039;p111"/>
              <p:cNvSpPr/>
              <p:nvPr/>
            </p:nvSpPr>
            <p:spPr>
              <a:xfrm>
                <a:off x="1498650" y="856000"/>
                <a:ext cx="74775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2968" extrusionOk="0">
                    <a:moveTo>
                      <a:pt x="1484" y="571"/>
                    </a:moveTo>
                    <a:cubicBezTo>
                      <a:pt x="2009" y="571"/>
                      <a:pt x="2420" y="982"/>
                      <a:pt x="2420" y="1484"/>
                    </a:cubicBezTo>
                    <a:cubicBezTo>
                      <a:pt x="2420" y="1986"/>
                      <a:pt x="2009" y="2397"/>
                      <a:pt x="1484" y="2397"/>
                    </a:cubicBezTo>
                    <a:cubicBezTo>
                      <a:pt x="982" y="2397"/>
                      <a:pt x="571" y="1986"/>
                      <a:pt x="571" y="1484"/>
                    </a:cubicBezTo>
                    <a:cubicBezTo>
                      <a:pt x="571" y="982"/>
                      <a:pt x="982" y="571"/>
                      <a:pt x="1484" y="571"/>
                    </a:cubicBezTo>
                    <a:close/>
                    <a:moveTo>
                      <a:pt x="1484" y="0"/>
                    </a:moveTo>
                    <a:cubicBezTo>
                      <a:pt x="662" y="0"/>
                      <a:pt x="0" y="662"/>
                      <a:pt x="0" y="1484"/>
                    </a:cubicBezTo>
                    <a:cubicBezTo>
                      <a:pt x="0" y="2306"/>
                      <a:pt x="662" y="2968"/>
                      <a:pt x="1484" y="2968"/>
                    </a:cubicBezTo>
                    <a:cubicBezTo>
                      <a:pt x="2305" y="2968"/>
                      <a:pt x="2990" y="2306"/>
                      <a:pt x="2990" y="1484"/>
                    </a:cubicBezTo>
                    <a:cubicBezTo>
                      <a:pt x="2990" y="662"/>
                      <a:pt x="2305" y="0"/>
                      <a:pt x="14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0" name="Google Shape;5040;p111"/>
              <p:cNvSpPr/>
              <p:nvPr/>
            </p:nvSpPr>
            <p:spPr>
              <a:xfrm>
                <a:off x="603900" y="4193050"/>
                <a:ext cx="74775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2968" extrusionOk="0">
                    <a:moveTo>
                      <a:pt x="1484" y="571"/>
                    </a:moveTo>
                    <a:cubicBezTo>
                      <a:pt x="2009" y="571"/>
                      <a:pt x="2420" y="982"/>
                      <a:pt x="2420" y="1484"/>
                    </a:cubicBezTo>
                    <a:cubicBezTo>
                      <a:pt x="2420" y="1986"/>
                      <a:pt x="2009" y="2397"/>
                      <a:pt x="1484" y="2397"/>
                    </a:cubicBezTo>
                    <a:cubicBezTo>
                      <a:pt x="982" y="2397"/>
                      <a:pt x="571" y="1986"/>
                      <a:pt x="571" y="1484"/>
                    </a:cubicBezTo>
                    <a:cubicBezTo>
                      <a:pt x="571" y="982"/>
                      <a:pt x="982" y="571"/>
                      <a:pt x="1484" y="571"/>
                    </a:cubicBezTo>
                    <a:close/>
                    <a:moveTo>
                      <a:pt x="1484" y="1"/>
                    </a:moveTo>
                    <a:cubicBezTo>
                      <a:pt x="662" y="1"/>
                      <a:pt x="0" y="662"/>
                      <a:pt x="0" y="1484"/>
                    </a:cubicBezTo>
                    <a:cubicBezTo>
                      <a:pt x="0" y="2306"/>
                      <a:pt x="662" y="2968"/>
                      <a:pt x="1484" y="2968"/>
                    </a:cubicBezTo>
                    <a:cubicBezTo>
                      <a:pt x="2305" y="2968"/>
                      <a:pt x="2990" y="2306"/>
                      <a:pt x="2990" y="1484"/>
                    </a:cubicBezTo>
                    <a:cubicBezTo>
                      <a:pt x="2990" y="662"/>
                      <a:pt x="2305" y="1"/>
                      <a:pt x="14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1" name="Google Shape;5041;p111"/>
              <p:cNvSpPr/>
              <p:nvPr/>
            </p:nvSpPr>
            <p:spPr>
              <a:xfrm>
                <a:off x="6247450" y="795500"/>
                <a:ext cx="74200" cy="748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92" extrusionOk="0">
                    <a:moveTo>
                      <a:pt x="1484" y="572"/>
                    </a:moveTo>
                    <a:cubicBezTo>
                      <a:pt x="1986" y="572"/>
                      <a:pt x="2397" y="982"/>
                      <a:pt x="2397" y="1485"/>
                    </a:cubicBezTo>
                    <a:cubicBezTo>
                      <a:pt x="2397" y="2010"/>
                      <a:pt x="1986" y="2420"/>
                      <a:pt x="1484" y="2420"/>
                    </a:cubicBezTo>
                    <a:cubicBezTo>
                      <a:pt x="982" y="2420"/>
                      <a:pt x="571" y="2010"/>
                      <a:pt x="571" y="1485"/>
                    </a:cubicBezTo>
                    <a:cubicBezTo>
                      <a:pt x="571" y="982"/>
                      <a:pt x="982" y="572"/>
                      <a:pt x="1484" y="572"/>
                    </a:cubicBezTo>
                    <a:close/>
                    <a:moveTo>
                      <a:pt x="1484" y="1"/>
                    </a:moveTo>
                    <a:cubicBezTo>
                      <a:pt x="662" y="1"/>
                      <a:pt x="0" y="663"/>
                      <a:pt x="0" y="1485"/>
                    </a:cubicBezTo>
                    <a:cubicBezTo>
                      <a:pt x="0" y="2306"/>
                      <a:pt x="662" y="2991"/>
                      <a:pt x="1484" y="2991"/>
                    </a:cubicBezTo>
                    <a:cubicBezTo>
                      <a:pt x="2306" y="2991"/>
                      <a:pt x="2968" y="2306"/>
                      <a:pt x="2968" y="1485"/>
                    </a:cubicBezTo>
                    <a:cubicBezTo>
                      <a:pt x="2968" y="663"/>
                      <a:pt x="2306" y="1"/>
                      <a:pt x="14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2" name="Google Shape;5042;p111"/>
              <p:cNvSpPr/>
              <p:nvPr/>
            </p:nvSpPr>
            <p:spPr>
              <a:xfrm>
                <a:off x="3710975" y="885675"/>
                <a:ext cx="7477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2991" extrusionOk="0">
                    <a:moveTo>
                      <a:pt x="1484" y="571"/>
                    </a:moveTo>
                    <a:cubicBezTo>
                      <a:pt x="2009" y="571"/>
                      <a:pt x="2420" y="982"/>
                      <a:pt x="2420" y="1507"/>
                    </a:cubicBezTo>
                    <a:cubicBezTo>
                      <a:pt x="2420" y="2009"/>
                      <a:pt x="2009" y="2420"/>
                      <a:pt x="1484" y="2420"/>
                    </a:cubicBezTo>
                    <a:cubicBezTo>
                      <a:pt x="982" y="2420"/>
                      <a:pt x="571" y="2009"/>
                      <a:pt x="571" y="1507"/>
                    </a:cubicBezTo>
                    <a:cubicBezTo>
                      <a:pt x="571" y="982"/>
                      <a:pt x="982" y="571"/>
                      <a:pt x="1484" y="571"/>
                    </a:cubicBezTo>
                    <a:close/>
                    <a:moveTo>
                      <a:pt x="1484" y="0"/>
                    </a:moveTo>
                    <a:cubicBezTo>
                      <a:pt x="663" y="0"/>
                      <a:pt x="1" y="685"/>
                      <a:pt x="1" y="1507"/>
                    </a:cubicBezTo>
                    <a:cubicBezTo>
                      <a:pt x="1" y="2328"/>
                      <a:pt x="663" y="2990"/>
                      <a:pt x="1484" y="2990"/>
                    </a:cubicBezTo>
                    <a:cubicBezTo>
                      <a:pt x="2306" y="2990"/>
                      <a:pt x="2991" y="2328"/>
                      <a:pt x="2991" y="1507"/>
                    </a:cubicBezTo>
                    <a:cubicBezTo>
                      <a:pt x="2991" y="685"/>
                      <a:pt x="2306" y="0"/>
                      <a:pt x="14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3" name="Google Shape;5043;p111"/>
              <p:cNvSpPr/>
              <p:nvPr/>
            </p:nvSpPr>
            <p:spPr>
              <a:xfrm>
                <a:off x="1816475" y="4928600"/>
                <a:ext cx="74775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2968" extrusionOk="0">
                    <a:moveTo>
                      <a:pt x="1507" y="571"/>
                    </a:moveTo>
                    <a:cubicBezTo>
                      <a:pt x="2009" y="571"/>
                      <a:pt x="2420" y="982"/>
                      <a:pt x="2420" y="1484"/>
                    </a:cubicBezTo>
                    <a:cubicBezTo>
                      <a:pt x="2420" y="1986"/>
                      <a:pt x="2009" y="2397"/>
                      <a:pt x="1507" y="2397"/>
                    </a:cubicBezTo>
                    <a:cubicBezTo>
                      <a:pt x="982" y="2397"/>
                      <a:pt x="571" y="1986"/>
                      <a:pt x="571" y="1484"/>
                    </a:cubicBezTo>
                    <a:cubicBezTo>
                      <a:pt x="571" y="982"/>
                      <a:pt x="982" y="571"/>
                      <a:pt x="1507" y="571"/>
                    </a:cubicBezTo>
                    <a:close/>
                    <a:moveTo>
                      <a:pt x="1507" y="0"/>
                    </a:moveTo>
                    <a:cubicBezTo>
                      <a:pt x="686" y="0"/>
                      <a:pt x="1" y="662"/>
                      <a:pt x="1" y="1484"/>
                    </a:cubicBezTo>
                    <a:cubicBezTo>
                      <a:pt x="1" y="2306"/>
                      <a:pt x="686" y="2968"/>
                      <a:pt x="1507" y="2968"/>
                    </a:cubicBezTo>
                    <a:cubicBezTo>
                      <a:pt x="2306" y="2968"/>
                      <a:pt x="2991" y="2306"/>
                      <a:pt x="2991" y="1484"/>
                    </a:cubicBezTo>
                    <a:cubicBezTo>
                      <a:pt x="2991" y="662"/>
                      <a:pt x="2306" y="0"/>
                      <a:pt x="15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4" name="Google Shape;5044;p111"/>
              <p:cNvSpPr/>
              <p:nvPr/>
            </p:nvSpPr>
            <p:spPr>
              <a:xfrm>
                <a:off x="5183876" y="379114"/>
                <a:ext cx="74200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91" extrusionOk="0">
                    <a:moveTo>
                      <a:pt x="1484" y="571"/>
                    </a:moveTo>
                    <a:cubicBezTo>
                      <a:pt x="1986" y="571"/>
                      <a:pt x="2397" y="982"/>
                      <a:pt x="2397" y="1484"/>
                    </a:cubicBezTo>
                    <a:cubicBezTo>
                      <a:pt x="2397" y="2009"/>
                      <a:pt x="1986" y="2420"/>
                      <a:pt x="1484" y="2420"/>
                    </a:cubicBezTo>
                    <a:cubicBezTo>
                      <a:pt x="982" y="2420"/>
                      <a:pt x="571" y="2009"/>
                      <a:pt x="571" y="1484"/>
                    </a:cubicBezTo>
                    <a:cubicBezTo>
                      <a:pt x="571" y="982"/>
                      <a:pt x="982" y="571"/>
                      <a:pt x="1484" y="571"/>
                    </a:cubicBezTo>
                    <a:close/>
                    <a:moveTo>
                      <a:pt x="1484" y="1"/>
                    </a:moveTo>
                    <a:cubicBezTo>
                      <a:pt x="663" y="1"/>
                      <a:pt x="1" y="685"/>
                      <a:pt x="1" y="1484"/>
                    </a:cubicBezTo>
                    <a:cubicBezTo>
                      <a:pt x="1" y="2306"/>
                      <a:pt x="663" y="2991"/>
                      <a:pt x="1484" y="2991"/>
                    </a:cubicBezTo>
                    <a:cubicBezTo>
                      <a:pt x="2306" y="2991"/>
                      <a:pt x="2968" y="2306"/>
                      <a:pt x="2968" y="1484"/>
                    </a:cubicBezTo>
                    <a:cubicBezTo>
                      <a:pt x="2968" y="685"/>
                      <a:pt x="2306" y="1"/>
                      <a:pt x="14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5" name="Google Shape;5045;p111"/>
              <p:cNvSpPr/>
              <p:nvPr/>
            </p:nvSpPr>
            <p:spPr>
              <a:xfrm>
                <a:off x="5536161" y="4856289"/>
                <a:ext cx="28550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136" extrusionOk="0">
                    <a:moveTo>
                      <a:pt x="560" y="0"/>
                    </a:moveTo>
                    <a:cubicBezTo>
                      <a:pt x="411" y="0"/>
                      <a:pt x="263" y="52"/>
                      <a:pt x="160" y="154"/>
                    </a:cubicBezTo>
                    <a:cubicBezTo>
                      <a:pt x="46" y="269"/>
                      <a:pt x="1" y="428"/>
                      <a:pt x="1" y="565"/>
                    </a:cubicBezTo>
                    <a:cubicBezTo>
                      <a:pt x="1" y="634"/>
                      <a:pt x="1" y="725"/>
                      <a:pt x="46" y="794"/>
                    </a:cubicBezTo>
                    <a:cubicBezTo>
                      <a:pt x="69" y="862"/>
                      <a:pt x="115" y="908"/>
                      <a:pt x="160" y="976"/>
                    </a:cubicBezTo>
                    <a:cubicBezTo>
                      <a:pt x="275" y="1090"/>
                      <a:pt x="411" y="1136"/>
                      <a:pt x="571" y="1136"/>
                    </a:cubicBezTo>
                    <a:cubicBezTo>
                      <a:pt x="640" y="1136"/>
                      <a:pt x="708" y="1113"/>
                      <a:pt x="777" y="1090"/>
                    </a:cubicBezTo>
                    <a:cubicBezTo>
                      <a:pt x="845" y="1067"/>
                      <a:pt x="914" y="1022"/>
                      <a:pt x="959" y="976"/>
                    </a:cubicBezTo>
                    <a:cubicBezTo>
                      <a:pt x="1073" y="862"/>
                      <a:pt x="1142" y="725"/>
                      <a:pt x="1142" y="565"/>
                    </a:cubicBezTo>
                    <a:cubicBezTo>
                      <a:pt x="1142" y="428"/>
                      <a:pt x="1073" y="269"/>
                      <a:pt x="959" y="154"/>
                    </a:cubicBezTo>
                    <a:cubicBezTo>
                      <a:pt x="857" y="52"/>
                      <a:pt x="708" y="0"/>
                      <a:pt x="5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6" name="Google Shape;5046;p111"/>
              <p:cNvSpPr/>
              <p:nvPr/>
            </p:nvSpPr>
            <p:spPr>
              <a:xfrm>
                <a:off x="680350" y="2063100"/>
                <a:ext cx="285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156" extrusionOk="0">
                    <a:moveTo>
                      <a:pt x="549" y="1"/>
                    </a:moveTo>
                    <a:cubicBezTo>
                      <a:pt x="406" y="1"/>
                      <a:pt x="269" y="66"/>
                      <a:pt x="160" y="174"/>
                    </a:cubicBezTo>
                    <a:cubicBezTo>
                      <a:pt x="46" y="289"/>
                      <a:pt x="1" y="426"/>
                      <a:pt x="1" y="585"/>
                    </a:cubicBezTo>
                    <a:cubicBezTo>
                      <a:pt x="1" y="722"/>
                      <a:pt x="46" y="882"/>
                      <a:pt x="160" y="973"/>
                    </a:cubicBezTo>
                    <a:cubicBezTo>
                      <a:pt x="275" y="1087"/>
                      <a:pt x="411" y="1156"/>
                      <a:pt x="571" y="1156"/>
                    </a:cubicBezTo>
                    <a:cubicBezTo>
                      <a:pt x="594" y="1156"/>
                      <a:pt x="640" y="1133"/>
                      <a:pt x="663" y="1133"/>
                    </a:cubicBezTo>
                    <a:cubicBezTo>
                      <a:pt x="708" y="1133"/>
                      <a:pt x="754" y="1110"/>
                      <a:pt x="777" y="1110"/>
                    </a:cubicBezTo>
                    <a:cubicBezTo>
                      <a:pt x="822" y="1087"/>
                      <a:pt x="845" y="1065"/>
                      <a:pt x="868" y="1042"/>
                    </a:cubicBezTo>
                    <a:cubicBezTo>
                      <a:pt x="914" y="1019"/>
                      <a:pt x="936" y="996"/>
                      <a:pt x="959" y="973"/>
                    </a:cubicBezTo>
                    <a:cubicBezTo>
                      <a:pt x="1073" y="882"/>
                      <a:pt x="1142" y="722"/>
                      <a:pt x="1142" y="585"/>
                    </a:cubicBezTo>
                    <a:cubicBezTo>
                      <a:pt x="1142" y="426"/>
                      <a:pt x="1073" y="289"/>
                      <a:pt x="959" y="174"/>
                    </a:cubicBezTo>
                    <a:cubicBezTo>
                      <a:pt x="936" y="152"/>
                      <a:pt x="914" y="129"/>
                      <a:pt x="868" y="106"/>
                    </a:cubicBezTo>
                    <a:cubicBezTo>
                      <a:pt x="845" y="83"/>
                      <a:pt x="822" y="60"/>
                      <a:pt x="777" y="37"/>
                    </a:cubicBezTo>
                    <a:cubicBezTo>
                      <a:pt x="754" y="37"/>
                      <a:pt x="708" y="15"/>
                      <a:pt x="663" y="15"/>
                    </a:cubicBezTo>
                    <a:cubicBezTo>
                      <a:pt x="624" y="5"/>
                      <a:pt x="586" y="1"/>
                      <a:pt x="5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7" name="Google Shape;5047;p111"/>
              <p:cNvSpPr/>
              <p:nvPr/>
            </p:nvSpPr>
            <p:spPr>
              <a:xfrm>
                <a:off x="5498775" y="818475"/>
                <a:ext cx="28550" cy="2842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137" extrusionOk="0">
                    <a:moveTo>
                      <a:pt x="571" y="1"/>
                    </a:moveTo>
                    <a:cubicBezTo>
                      <a:pt x="531" y="1"/>
                      <a:pt x="491" y="6"/>
                      <a:pt x="457" y="18"/>
                    </a:cubicBezTo>
                    <a:cubicBezTo>
                      <a:pt x="411" y="18"/>
                      <a:pt x="389" y="41"/>
                      <a:pt x="343" y="41"/>
                    </a:cubicBezTo>
                    <a:cubicBezTo>
                      <a:pt x="320" y="63"/>
                      <a:pt x="274" y="86"/>
                      <a:pt x="252" y="109"/>
                    </a:cubicBezTo>
                    <a:cubicBezTo>
                      <a:pt x="229" y="109"/>
                      <a:pt x="183" y="132"/>
                      <a:pt x="160" y="178"/>
                    </a:cubicBezTo>
                    <a:cubicBezTo>
                      <a:pt x="46" y="269"/>
                      <a:pt x="0" y="429"/>
                      <a:pt x="0" y="566"/>
                    </a:cubicBezTo>
                    <a:cubicBezTo>
                      <a:pt x="0" y="725"/>
                      <a:pt x="46" y="862"/>
                      <a:pt x="160" y="976"/>
                    </a:cubicBezTo>
                    <a:cubicBezTo>
                      <a:pt x="183" y="999"/>
                      <a:pt x="229" y="1022"/>
                      <a:pt x="252" y="1045"/>
                    </a:cubicBezTo>
                    <a:cubicBezTo>
                      <a:pt x="274" y="1068"/>
                      <a:pt x="320" y="1091"/>
                      <a:pt x="343" y="1091"/>
                    </a:cubicBezTo>
                    <a:cubicBezTo>
                      <a:pt x="389" y="1113"/>
                      <a:pt x="411" y="1136"/>
                      <a:pt x="457" y="1136"/>
                    </a:cubicBezTo>
                    <a:lnTo>
                      <a:pt x="685" y="1136"/>
                    </a:lnTo>
                    <a:cubicBezTo>
                      <a:pt x="708" y="1136"/>
                      <a:pt x="754" y="1113"/>
                      <a:pt x="777" y="1091"/>
                    </a:cubicBezTo>
                    <a:cubicBezTo>
                      <a:pt x="822" y="1091"/>
                      <a:pt x="845" y="1068"/>
                      <a:pt x="891" y="1045"/>
                    </a:cubicBezTo>
                    <a:cubicBezTo>
                      <a:pt x="914" y="1022"/>
                      <a:pt x="936" y="999"/>
                      <a:pt x="982" y="976"/>
                    </a:cubicBezTo>
                    <a:cubicBezTo>
                      <a:pt x="1073" y="862"/>
                      <a:pt x="1142" y="725"/>
                      <a:pt x="1142" y="566"/>
                    </a:cubicBezTo>
                    <a:cubicBezTo>
                      <a:pt x="1142" y="429"/>
                      <a:pt x="1073" y="269"/>
                      <a:pt x="982" y="178"/>
                    </a:cubicBezTo>
                    <a:cubicBezTo>
                      <a:pt x="936" y="132"/>
                      <a:pt x="914" y="109"/>
                      <a:pt x="891" y="109"/>
                    </a:cubicBezTo>
                    <a:cubicBezTo>
                      <a:pt x="845" y="86"/>
                      <a:pt x="822" y="63"/>
                      <a:pt x="777" y="41"/>
                    </a:cubicBezTo>
                    <a:cubicBezTo>
                      <a:pt x="754" y="41"/>
                      <a:pt x="708" y="18"/>
                      <a:pt x="685" y="18"/>
                    </a:cubicBezTo>
                    <a:cubicBezTo>
                      <a:pt x="651" y="6"/>
                      <a:pt x="611" y="1"/>
                      <a:pt x="57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8" name="Google Shape;5048;p111"/>
              <p:cNvSpPr/>
              <p:nvPr/>
            </p:nvSpPr>
            <p:spPr>
              <a:xfrm>
                <a:off x="492625" y="4885500"/>
                <a:ext cx="28550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131" extrusionOk="0">
                    <a:moveTo>
                      <a:pt x="559" y="1"/>
                    </a:moveTo>
                    <a:cubicBezTo>
                      <a:pt x="411" y="1"/>
                      <a:pt x="263" y="58"/>
                      <a:pt x="160" y="172"/>
                    </a:cubicBezTo>
                    <a:cubicBezTo>
                      <a:pt x="46" y="263"/>
                      <a:pt x="0" y="423"/>
                      <a:pt x="0" y="560"/>
                    </a:cubicBezTo>
                    <a:cubicBezTo>
                      <a:pt x="0" y="720"/>
                      <a:pt x="46" y="857"/>
                      <a:pt x="160" y="971"/>
                    </a:cubicBezTo>
                    <a:cubicBezTo>
                      <a:pt x="274" y="1085"/>
                      <a:pt x="411" y="1131"/>
                      <a:pt x="571" y="1131"/>
                    </a:cubicBezTo>
                    <a:cubicBezTo>
                      <a:pt x="639" y="1131"/>
                      <a:pt x="708" y="1131"/>
                      <a:pt x="776" y="1108"/>
                    </a:cubicBezTo>
                    <a:cubicBezTo>
                      <a:pt x="845" y="1062"/>
                      <a:pt x="913" y="1017"/>
                      <a:pt x="959" y="971"/>
                    </a:cubicBezTo>
                    <a:cubicBezTo>
                      <a:pt x="1073" y="857"/>
                      <a:pt x="1141" y="720"/>
                      <a:pt x="1141" y="560"/>
                    </a:cubicBezTo>
                    <a:cubicBezTo>
                      <a:pt x="1141" y="423"/>
                      <a:pt x="1073" y="263"/>
                      <a:pt x="959" y="172"/>
                    </a:cubicBezTo>
                    <a:cubicBezTo>
                      <a:pt x="856" y="58"/>
                      <a:pt x="708" y="1"/>
                      <a:pt x="5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9" name="Google Shape;5049;p111"/>
              <p:cNvSpPr/>
              <p:nvPr/>
            </p:nvSpPr>
            <p:spPr>
              <a:xfrm>
                <a:off x="2655300" y="788800"/>
                <a:ext cx="28575" cy="2842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137" extrusionOk="0">
                    <a:moveTo>
                      <a:pt x="560" y="1"/>
                    </a:moveTo>
                    <a:cubicBezTo>
                      <a:pt x="412" y="1"/>
                      <a:pt x="263" y="52"/>
                      <a:pt x="161" y="155"/>
                    </a:cubicBezTo>
                    <a:cubicBezTo>
                      <a:pt x="47" y="269"/>
                      <a:pt x="1" y="406"/>
                      <a:pt x="1" y="566"/>
                    </a:cubicBezTo>
                    <a:cubicBezTo>
                      <a:pt x="1" y="588"/>
                      <a:pt x="1" y="634"/>
                      <a:pt x="1" y="657"/>
                    </a:cubicBezTo>
                    <a:cubicBezTo>
                      <a:pt x="24" y="703"/>
                      <a:pt x="24" y="748"/>
                      <a:pt x="47" y="771"/>
                    </a:cubicBezTo>
                    <a:cubicBezTo>
                      <a:pt x="47" y="817"/>
                      <a:pt x="69" y="840"/>
                      <a:pt x="92" y="862"/>
                    </a:cubicBezTo>
                    <a:cubicBezTo>
                      <a:pt x="115" y="908"/>
                      <a:pt x="138" y="931"/>
                      <a:pt x="161" y="954"/>
                    </a:cubicBezTo>
                    <a:cubicBezTo>
                      <a:pt x="275" y="1068"/>
                      <a:pt x="412" y="1136"/>
                      <a:pt x="572" y="1136"/>
                    </a:cubicBezTo>
                    <a:cubicBezTo>
                      <a:pt x="709" y="1136"/>
                      <a:pt x="868" y="1068"/>
                      <a:pt x="960" y="954"/>
                    </a:cubicBezTo>
                    <a:cubicBezTo>
                      <a:pt x="1005" y="931"/>
                      <a:pt x="1028" y="908"/>
                      <a:pt x="1051" y="862"/>
                    </a:cubicBezTo>
                    <a:cubicBezTo>
                      <a:pt x="1051" y="840"/>
                      <a:pt x="1074" y="817"/>
                      <a:pt x="1097" y="771"/>
                    </a:cubicBezTo>
                    <a:cubicBezTo>
                      <a:pt x="1097" y="748"/>
                      <a:pt x="1119" y="703"/>
                      <a:pt x="1119" y="657"/>
                    </a:cubicBezTo>
                    <a:cubicBezTo>
                      <a:pt x="1142" y="634"/>
                      <a:pt x="1142" y="588"/>
                      <a:pt x="1142" y="566"/>
                    </a:cubicBezTo>
                    <a:cubicBezTo>
                      <a:pt x="1142" y="406"/>
                      <a:pt x="1074" y="269"/>
                      <a:pt x="960" y="155"/>
                    </a:cubicBezTo>
                    <a:cubicBezTo>
                      <a:pt x="857" y="52"/>
                      <a:pt x="709" y="1"/>
                      <a:pt x="5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5050;p111"/>
              <p:cNvSpPr/>
              <p:nvPr/>
            </p:nvSpPr>
            <p:spPr>
              <a:xfrm>
                <a:off x="5721440" y="305827"/>
                <a:ext cx="28550" cy="2842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137" extrusionOk="0">
                    <a:moveTo>
                      <a:pt x="571" y="1"/>
                    </a:moveTo>
                    <a:cubicBezTo>
                      <a:pt x="531" y="1"/>
                      <a:pt x="491" y="6"/>
                      <a:pt x="457" y="18"/>
                    </a:cubicBezTo>
                    <a:cubicBezTo>
                      <a:pt x="411" y="18"/>
                      <a:pt x="388" y="41"/>
                      <a:pt x="343" y="41"/>
                    </a:cubicBezTo>
                    <a:cubicBezTo>
                      <a:pt x="320" y="63"/>
                      <a:pt x="274" y="86"/>
                      <a:pt x="251" y="109"/>
                    </a:cubicBezTo>
                    <a:cubicBezTo>
                      <a:pt x="229" y="109"/>
                      <a:pt x="183" y="132"/>
                      <a:pt x="160" y="178"/>
                    </a:cubicBezTo>
                    <a:cubicBezTo>
                      <a:pt x="69" y="269"/>
                      <a:pt x="0" y="429"/>
                      <a:pt x="0" y="566"/>
                    </a:cubicBezTo>
                    <a:cubicBezTo>
                      <a:pt x="0" y="725"/>
                      <a:pt x="69" y="862"/>
                      <a:pt x="160" y="976"/>
                    </a:cubicBezTo>
                    <a:cubicBezTo>
                      <a:pt x="183" y="999"/>
                      <a:pt x="229" y="1022"/>
                      <a:pt x="251" y="1045"/>
                    </a:cubicBezTo>
                    <a:cubicBezTo>
                      <a:pt x="274" y="1068"/>
                      <a:pt x="320" y="1091"/>
                      <a:pt x="343" y="1091"/>
                    </a:cubicBezTo>
                    <a:cubicBezTo>
                      <a:pt x="388" y="1113"/>
                      <a:pt x="411" y="1136"/>
                      <a:pt x="457" y="1136"/>
                    </a:cubicBezTo>
                    <a:lnTo>
                      <a:pt x="685" y="1136"/>
                    </a:lnTo>
                    <a:cubicBezTo>
                      <a:pt x="708" y="1136"/>
                      <a:pt x="754" y="1113"/>
                      <a:pt x="776" y="1091"/>
                    </a:cubicBezTo>
                    <a:cubicBezTo>
                      <a:pt x="822" y="1091"/>
                      <a:pt x="845" y="1068"/>
                      <a:pt x="890" y="1045"/>
                    </a:cubicBezTo>
                    <a:cubicBezTo>
                      <a:pt x="913" y="1022"/>
                      <a:pt x="936" y="999"/>
                      <a:pt x="982" y="976"/>
                    </a:cubicBezTo>
                    <a:cubicBezTo>
                      <a:pt x="1073" y="862"/>
                      <a:pt x="1142" y="725"/>
                      <a:pt x="1142" y="566"/>
                    </a:cubicBezTo>
                    <a:cubicBezTo>
                      <a:pt x="1142" y="429"/>
                      <a:pt x="1073" y="269"/>
                      <a:pt x="982" y="178"/>
                    </a:cubicBezTo>
                    <a:cubicBezTo>
                      <a:pt x="936" y="132"/>
                      <a:pt x="913" y="109"/>
                      <a:pt x="890" y="109"/>
                    </a:cubicBezTo>
                    <a:cubicBezTo>
                      <a:pt x="845" y="86"/>
                      <a:pt x="822" y="63"/>
                      <a:pt x="776" y="41"/>
                    </a:cubicBezTo>
                    <a:cubicBezTo>
                      <a:pt x="754" y="41"/>
                      <a:pt x="708" y="18"/>
                      <a:pt x="685" y="18"/>
                    </a:cubicBezTo>
                    <a:cubicBezTo>
                      <a:pt x="651" y="6"/>
                      <a:pt x="611" y="1"/>
                      <a:pt x="57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1" name="Google Shape;5051;p111"/>
              <p:cNvSpPr/>
              <p:nvPr/>
            </p:nvSpPr>
            <p:spPr>
              <a:xfrm>
                <a:off x="3878175" y="5028675"/>
                <a:ext cx="285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133" extrusionOk="0">
                    <a:moveTo>
                      <a:pt x="569" y="0"/>
                    </a:moveTo>
                    <a:cubicBezTo>
                      <a:pt x="421" y="0"/>
                      <a:pt x="274" y="66"/>
                      <a:pt x="183" y="174"/>
                    </a:cubicBezTo>
                    <a:cubicBezTo>
                      <a:pt x="160" y="197"/>
                      <a:pt x="115" y="220"/>
                      <a:pt x="115" y="243"/>
                    </a:cubicBezTo>
                    <a:cubicBezTo>
                      <a:pt x="92" y="288"/>
                      <a:pt x="69" y="311"/>
                      <a:pt x="46" y="357"/>
                    </a:cubicBezTo>
                    <a:cubicBezTo>
                      <a:pt x="46" y="380"/>
                      <a:pt x="23" y="425"/>
                      <a:pt x="23" y="448"/>
                    </a:cubicBezTo>
                    <a:cubicBezTo>
                      <a:pt x="23" y="494"/>
                      <a:pt x="1" y="540"/>
                      <a:pt x="1" y="562"/>
                    </a:cubicBezTo>
                    <a:cubicBezTo>
                      <a:pt x="1" y="722"/>
                      <a:pt x="69" y="859"/>
                      <a:pt x="183" y="973"/>
                    </a:cubicBezTo>
                    <a:cubicBezTo>
                      <a:pt x="275" y="1087"/>
                      <a:pt x="434" y="1133"/>
                      <a:pt x="571" y="1133"/>
                    </a:cubicBezTo>
                    <a:cubicBezTo>
                      <a:pt x="731" y="1133"/>
                      <a:pt x="868" y="1087"/>
                      <a:pt x="982" y="973"/>
                    </a:cubicBezTo>
                    <a:cubicBezTo>
                      <a:pt x="1096" y="859"/>
                      <a:pt x="1142" y="722"/>
                      <a:pt x="1142" y="562"/>
                    </a:cubicBezTo>
                    <a:cubicBezTo>
                      <a:pt x="1142" y="540"/>
                      <a:pt x="1142" y="494"/>
                      <a:pt x="1142" y="448"/>
                    </a:cubicBezTo>
                    <a:cubicBezTo>
                      <a:pt x="1142" y="425"/>
                      <a:pt x="1119" y="380"/>
                      <a:pt x="1096" y="357"/>
                    </a:cubicBezTo>
                    <a:cubicBezTo>
                      <a:pt x="1096" y="311"/>
                      <a:pt x="1073" y="288"/>
                      <a:pt x="1051" y="243"/>
                    </a:cubicBezTo>
                    <a:cubicBezTo>
                      <a:pt x="1028" y="220"/>
                      <a:pt x="1005" y="197"/>
                      <a:pt x="982" y="174"/>
                    </a:cubicBezTo>
                    <a:cubicBezTo>
                      <a:pt x="959" y="151"/>
                      <a:pt x="936" y="106"/>
                      <a:pt x="891" y="106"/>
                    </a:cubicBezTo>
                    <a:cubicBezTo>
                      <a:pt x="868" y="83"/>
                      <a:pt x="822" y="60"/>
                      <a:pt x="800" y="37"/>
                    </a:cubicBezTo>
                    <a:cubicBezTo>
                      <a:pt x="754" y="37"/>
                      <a:pt x="731" y="15"/>
                      <a:pt x="685" y="15"/>
                    </a:cubicBezTo>
                    <a:cubicBezTo>
                      <a:pt x="647" y="5"/>
                      <a:pt x="608" y="0"/>
                      <a:pt x="5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2" name="Google Shape;5052;p111"/>
              <p:cNvSpPr/>
              <p:nvPr/>
            </p:nvSpPr>
            <p:spPr>
              <a:xfrm>
                <a:off x="734000" y="799425"/>
                <a:ext cx="91900" cy="127350"/>
              </a:xfrm>
              <a:custGeom>
                <a:avLst/>
                <a:gdLst/>
                <a:ahLst/>
                <a:cxnLst/>
                <a:rect l="l" t="t" r="r" b="b"/>
                <a:pathLst>
                  <a:path w="3676" h="5094" extrusionOk="0">
                    <a:moveTo>
                      <a:pt x="3347" y="1"/>
                    </a:moveTo>
                    <a:cubicBezTo>
                      <a:pt x="3257" y="1"/>
                      <a:pt x="3162" y="46"/>
                      <a:pt x="3104" y="118"/>
                    </a:cubicBezTo>
                    <a:lnTo>
                      <a:pt x="91" y="4637"/>
                    </a:lnTo>
                    <a:cubicBezTo>
                      <a:pt x="0" y="4774"/>
                      <a:pt x="46" y="4957"/>
                      <a:pt x="183" y="5025"/>
                    </a:cubicBezTo>
                    <a:cubicBezTo>
                      <a:pt x="228" y="5071"/>
                      <a:pt x="274" y="5094"/>
                      <a:pt x="343" y="5094"/>
                    </a:cubicBezTo>
                    <a:cubicBezTo>
                      <a:pt x="434" y="5094"/>
                      <a:pt x="525" y="5048"/>
                      <a:pt x="571" y="4957"/>
                    </a:cubicBezTo>
                    <a:lnTo>
                      <a:pt x="3584" y="437"/>
                    </a:lnTo>
                    <a:cubicBezTo>
                      <a:pt x="3675" y="300"/>
                      <a:pt x="3629" y="141"/>
                      <a:pt x="3492" y="49"/>
                    </a:cubicBezTo>
                    <a:cubicBezTo>
                      <a:pt x="3451" y="16"/>
                      <a:pt x="3399" y="1"/>
                      <a:pt x="33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3" name="Google Shape;5053;p111"/>
              <p:cNvSpPr/>
              <p:nvPr/>
            </p:nvSpPr>
            <p:spPr>
              <a:xfrm>
                <a:off x="5971250" y="1563275"/>
                <a:ext cx="131275" cy="28850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11540" extrusionOk="0">
                    <a:moveTo>
                      <a:pt x="3167" y="1"/>
                    </a:moveTo>
                    <a:cubicBezTo>
                      <a:pt x="3139" y="1"/>
                      <a:pt x="3111" y="5"/>
                      <a:pt x="3082" y="13"/>
                    </a:cubicBezTo>
                    <a:cubicBezTo>
                      <a:pt x="2945" y="58"/>
                      <a:pt x="2854" y="218"/>
                      <a:pt x="2900" y="355"/>
                    </a:cubicBezTo>
                    <a:cubicBezTo>
                      <a:pt x="2922" y="424"/>
                      <a:pt x="4589" y="6518"/>
                      <a:pt x="115" y="11037"/>
                    </a:cubicBezTo>
                    <a:cubicBezTo>
                      <a:pt x="1" y="11151"/>
                      <a:pt x="1" y="11334"/>
                      <a:pt x="115" y="11448"/>
                    </a:cubicBezTo>
                    <a:cubicBezTo>
                      <a:pt x="161" y="11517"/>
                      <a:pt x="229" y="11539"/>
                      <a:pt x="320" y="11539"/>
                    </a:cubicBezTo>
                    <a:cubicBezTo>
                      <a:pt x="389" y="11539"/>
                      <a:pt x="457" y="11517"/>
                      <a:pt x="526" y="11448"/>
                    </a:cubicBezTo>
                    <a:cubicBezTo>
                      <a:pt x="5251" y="6678"/>
                      <a:pt x="3470" y="264"/>
                      <a:pt x="3447" y="195"/>
                    </a:cubicBezTo>
                    <a:cubicBezTo>
                      <a:pt x="3410" y="83"/>
                      <a:pt x="3295" y="1"/>
                      <a:pt x="316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111"/>
              <p:cNvSpPr/>
              <p:nvPr/>
            </p:nvSpPr>
            <p:spPr>
              <a:xfrm>
                <a:off x="2279825" y="4071425"/>
                <a:ext cx="90200" cy="27972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89" extrusionOk="0">
                    <a:moveTo>
                      <a:pt x="2150" y="0"/>
                    </a:moveTo>
                    <a:cubicBezTo>
                      <a:pt x="2133" y="0"/>
                      <a:pt x="2117" y="1"/>
                      <a:pt x="2101" y="4"/>
                    </a:cubicBezTo>
                    <a:cubicBezTo>
                      <a:pt x="1941" y="27"/>
                      <a:pt x="1850" y="186"/>
                      <a:pt x="1873" y="346"/>
                    </a:cubicBezTo>
                    <a:cubicBezTo>
                      <a:pt x="1895" y="392"/>
                      <a:pt x="2991" y="5938"/>
                      <a:pt x="92" y="10754"/>
                    </a:cubicBezTo>
                    <a:cubicBezTo>
                      <a:pt x="1" y="10891"/>
                      <a:pt x="47" y="11051"/>
                      <a:pt x="184" y="11142"/>
                    </a:cubicBezTo>
                    <a:cubicBezTo>
                      <a:pt x="229" y="11165"/>
                      <a:pt x="275" y="11188"/>
                      <a:pt x="321" y="11188"/>
                    </a:cubicBezTo>
                    <a:cubicBezTo>
                      <a:pt x="435" y="11188"/>
                      <a:pt x="526" y="11142"/>
                      <a:pt x="572" y="11051"/>
                    </a:cubicBezTo>
                    <a:cubicBezTo>
                      <a:pt x="3607" y="6030"/>
                      <a:pt x="2489" y="460"/>
                      <a:pt x="2443" y="232"/>
                    </a:cubicBezTo>
                    <a:cubicBezTo>
                      <a:pt x="2423" y="89"/>
                      <a:pt x="2292" y="0"/>
                      <a:pt x="21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111"/>
              <p:cNvSpPr/>
              <p:nvPr/>
            </p:nvSpPr>
            <p:spPr>
              <a:xfrm>
                <a:off x="2119500" y="4071450"/>
                <a:ext cx="77625" cy="223775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8951" extrusionOk="0">
                    <a:moveTo>
                      <a:pt x="2773" y="0"/>
                    </a:moveTo>
                    <a:cubicBezTo>
                      <a:pt x="2631" y="0"/>
                      <a:pt x="2532" y="129"/>
                      <a:pt x="2511" y="277"/>
                    </a:cubicBezTo>
                    <a:cubicBezTo>
                      <a:pt x="2511" y="322"/>
                      <a:pt x="2328" y="4750"/>
                      <a:pt x="91" y="8517"/>
                    </a:cubicBezTo>
                    <a:cubicBezTo>
                      <a:pt x="0" y="8654"/>
                      <a:pt x="46" y="8836"/>
                      <a:pt x="183" y="8905"/>
                    </a:cubicBezTo>
                    <a:cubicBezTo>
                      <a:pt x="228" y="8950"/>
                      <a:pt x="274" y="8950"/>
                      <a:pt x="320" y="8950"/>
                    </a:cubicBezTo>
                    <a:cubicBezTo>
                      <a:pt x="434" y="8950"/>
                      <a:pt x="525" y="8905"/>
                      <a:pt x="571" y="8813"/>
                    </a:cubicBezTo>
                    <a:cubicBezTo>
                      <a:pt x="2899" y="4910"/>
                      <a:pt x="3081" y="482"/>
                      <a:pt x="3081" y="299"/>
                    </a:cubicBezTo>
                    <a:cubicBezTo>
                      <a:pt x="3104" y="140"/>
                      <a:pt x="2967" y="3"/>
                      <a:pt x="2808" y="3"/>
                    </a:cubicBezTo>
                    <a:cubicBezTo>
                      <a:pt x="2796" y="1"/>
                      <a:pt x="2784" y="0"/>
                      <a:pt x="27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5056;p111"/>
              <p:cNvSpPr/>
              <p:nvPr/>
            </p:nvSpPr>
            <p:spPr>
              <a:xfrm>
                <a:off x="1723475" y="2973900"/>
                <a:ext cx="412025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16481" h="1998" extrusionOk="0">
                    <a:moveTo>
                      <a:pt x="307" y="0"/>
                    </a:moveTo>
                    <a:cubicBezTo>
                      <a:pt x="184" y="0"/>
                      <a:pt x="84" y="85"/>
                      <a:pt x="46" y="217"/>
                    </a:cubicBezTo>
                    <a:cubicBezTo>
                      <a:pt x="0" y="377"/>
                      <a:pt x="92" y="514"/>
                      <a:pt x="229" y="560"/>
                    </a:cubicBezTo>
                    <a:cubicBezTo>
                      <a:pt x="297" y="582"/>
                      <a:pt x="5433" y="1998"/>
                      <a:pt x="11139" y="1998"/>
                    </a:cubicBezTo>
                    <a:cubicBezTo>
                      <a:pt x="12828" y="1998"/>
                      <a:pt x="14563" y="1883"/>
                      <a:pt x="16229" y="1564"/>
                    </a:cubicBezTo>
                    <a:cubicBezTo>
                      <a:pt x="16366" y="1541"/>
                      <a:pt x="16480" y="1381"/>
                      <a:pt x="16457" y="1222"/>
                    </a:cubicBezTo>
                    <a:cubicBezTo>
                      <a:pt x="16416" y="1078"/>
                      <a:pt x="16302" y="990"/>
                      <a:pt x="16163" y="990"/>
                    </a:cubicBezTo>
                    <a:cubicBezTo>
                      <a:pt x="16147" y="990"/>
                      <a:pt x="16131" y="991"/>
                      <a:pt x="16115" y="993"/>
                    </a:cubicBezTo>
                    <a:cubicBezTo>
                      <a:pt x="14479" y="1311"/>
                      <a:pt x="12776" y="1434"/>
                      <a:pt x="11120" y="1434"/>
                    </a:cubicBezTo>
                    <a:cubicBezTo>
                      <a:pt x="5519" y="1434"/>
                      <a:pt x="459" y="29"/>
                      <a:pt x="388" y="12"/>
                    </a:cubicBezTo>
                    <a:cubicBezTo>
                      <a:pt x="360" y="4"/>
                      <a:pt x="333" y="0"/>
                      <a:pt x="3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5057;p111"/>
              <p:cNvSpPr/>
              <p:nvPr/>
            </p:nvSpPr>
            <p:spPr>
              <a:xfrm>
                <a:off x="1632750" y="1843400"/>
                <a:ext cx="200875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8035" h="7730" extrusionOk="0">
                    <a:moveTo>
                      <a:pt x="344" y="1"/>
                    </a:moveTo>
                    <a:cubicBezTo>
                      <a:pt x="227" y="1"/>
                      <a:pt x="105" y="66"/>
                      <a:pt x="69" y="175"/>
                    </a:cubicBezTo>
                    <a:cubicBezTo>
                      <a:pt x="0" y="312"/>
                      <a:pt x="69" y="494"/>
                      <a:pt x="228" y="540"/>
                    </a:cubicBezTo>
                    <a:cubicBezTo>
                      <a:pt x="274" y="563"/>
                      <a:pt x="5113" y="2617"/>
                      <a:pt x="7441" y="7570"/>
                    </a:cubicBezTo>
                    <a:cubicBezTo>
                      <a:pt x="7487" y="7684"/>
                      <a:pt x="7601" y="7730"/>
                      <a:pt x="7715" y="7730"/>
                    </a:cubicBezTo>
                    <a:cubicBezTo>
                      <a:pt x="7738" y="7730"/>
                      <a:pt x="7783" y="7730"/>
                      <a:pt x="7829" y="7707"/>
                    </a:cubicBezTo>
                    <a:cubicBezTo>
                      <a:pt x="7966" y="7639"/>
                      <a:pt x="8035" y="7479"/>
                      <a:pt x="7966" y="7319"/>
                    </a:cubicBezTo>
                    <a:cubicBezTo>
                      <a:pt x="5524" y="2161"/>
                      <a:pt x="639" y="106"/>
                      <a:pt x="434" y="15"/>
                    </a:cubicBezTo>
                    <a:cubicBezTo>
                      <a:pt x="405" y="5"/>
                      <a:pt x="375" y="1"/>
                      <a:pt x="3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5058;p111"/>
              <p:cNvSpPr/>
              <p:nvPr/>
            </p:nvSpPr>
            <p:spPr>
              <a:xfrm>
                <a:off x="2716375" y="1473375"/>
                <a:ext cx="71925" cy="285950"/>
              </a:xfrm>
              <a:custGeom>
                <a:avLst/>
                <a:gdLst/>
                <a:ahLst/>
                <a:cxnLst/>
                <a:rect l="l" t="t" r="r" b="b"/>
                <a:pathLst>
                  <a:path w="2877" h="11438" extrusionOk="0">
                    <a:moveTo>
                      <a:pt x="2544" y="0"/>
                    </a:moveTo>
                    <a:cubicBezTo>
                      <a:pt x="2452" y="0"/>
                      <a:pt x="2365" y="51"/>
                      <a:pt x="2306" y="139"/>
                    </a:cubicBezTo>
                    <a:cubicBezTo>
                      <a:pt x="2214" y="322"/>
                      <a:pt x="0" y="4316"/>
                      <a:pt x="2283" y="11255"/>
                    </a:cubicBezTo>
                    <a:cubicBezTo>
                      <a:pt x="2328" y="11369"/>
                      <a:pt x="2443" y="11438"/>
                      <a:pt x="2557" y="11438"/>
                    </a:cubicBezTo>
                    <a:lnTo>
                      <a:pt x="2648" y="11438"/>
                    </a:lnTo>
                    <a:cubicBezTo>
                      <a:pt x="2808" y="11369"/>
                      <a:pt x="2876" y="11210"/>
                      <a:pt x="2831" y="11073"/>
                    </a:cubicBezTo>
                    <a:cubicBezTo>
                      <a:pt x="617" y="4408"/>
                      <a:pt x="2785" y="459"/>
                      <a:pt x="2808" y="436"/>
                    </a:cubicBezTo>
                    <a:cubicBezTo>
                      <a:pt x="2876" y="299"/>
                      <a:pt x="2831" y="116"/>
                      <a:pt x="2694" y="48"/>
                    </a:cubicBezTo>
                    <a:cubicBezTo>
                      <a:pt x="2645" y="16"/>
                      <a:pt x="2594" y="0"/>
                      <a:pt x="25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59" name="Google Shape;5059;p111"/>
            <p:cNvGrpSpPr/>
            <p:nvPr/>
          </p:nvGrpSpPr>
          <p:grpSpPr>
            <a:xfrm>
              <a:off x="7226758" y="4067417"/>
              <a:ext cx="1624154" cy="811468"/>
              <a:chOff x="10163420" y="3422779"/>
              <a:chExt cx="1624154" cy="811468"/>
            </a:xfrm>
          </p:grpSpPr>
          <p:sp>
            <p:nvSpPr>
              <p:cNvPr id="5060" name="Google Shape;5060;p111"/>
              <p:cNvSpPr/>
              <p:nvPr/>
            </p:nvSpPr>
            <p:spPr>
              <a:xfrm>
                <a:off x="10407359" y="3422779"/>
                <a:ext cx="1380215" cy="811468"/>
              </a:xfrm>
              <a:custGeom>
                <a:avLst/>
                <a:gdLst/>
                <a:ahLst/>
                <a:cxnLst/>
                <a:rect l="l" t="t" r="r" b="b"/>
                <a:pathLst>
                  <a:path w="65013" h="38223" extrusionOk="0">
                    <a:moveTo>
                      <a:pt x="1005" y="0"/>
                    </a:moveTo>
                    <a:lnTo>
                      <a:pt x="0" y="16777"/>
                    </a:lnTo>
                    <a:cubicBezTo>
                      <a:pt x="6698" y="25337"/>
                      <a:pt x="13510" y="25799"/>
                      <a:pt x="21477" y="25799"/>
                    </a:cubicBezTo>
                    <a:cubicBezTo>
                      <a:pt x="22198" y="25799"/>
                      <a:pt x="22929" y="25795"/>
                      <a:pt x="23670" y="25793"/>
                    </a:cubicBezTo>
                    <a:cubicBezTo>
                      <a:pt x="23750" y="25793"/>
                      <a:pt x="23829" y="25792"/>
                      <a:pt x="23909" y="25792"/>
                    </a:cubicBezTo>
                    <a:cubicBezTo>
                      <a:pt x="32775" y="25792"/>
                      <a:pt x="42769" y="28309"/>
                      <a:pt x="47226" y="34010"/>
                    </a:cubicBezTo>
                    <a:cubicBezTo>
                      <a:pt x="49181" y="36511"/>
                      <a:pt x="52850" y="38223"/>
                      <a:pt x="56322" y="38223"/>
                    </a:cubicBezTo>
                    <a:cubicBezTo>
                      <a:pt x="60834" y="38223"/>
                      <a:pt x="65013" y="35332"/>
                      <a:pt x="64664" y="27528"/>
                    </a:cubicBezTo>
                    <a:cubicBezTo>
                      <a:pt x="64061" y="14014"/>
                      <a:pt x="44900" y="1877"/>
                      <a:pt x="28978" y="1877"/>
                    </a:cubicBezTo>
                    <a:cubicBezTo>
                      <a:pt x="28630" y="1877"/>
                      <a:pt x="28283" y="1883"/>
                      <a:pt x="27938" y="1895"/>
                    </a:cubicBezTo>
                    <a:cubicBezTo>
                      <a:pt x="26313" y="1950"/>
                      <a:pt x="24742" y="1975"/>
                      <a:pt x="23231" y="1975"/>
                    </a:cubicBezTo>
                    <a:cubicBezTo>
                      <a:pt x="9752" y="1975"/>
                      <a:pt x="1005" y="0"/>
                      <a:pt x="10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1" name="Google Shape;5061;p111"/>
              <p:cNvSpPr/>
              <p:nvPr/>
            </p:nvSpPr>
            <p:spPr>
              <a:xfrm>
                <a:off x="10163420" y="3508137"/>
                <a:ext cx="1491724" cy="513893"/>
              </a:xfrm>
              <a:custGeom>
                <a:avLst/>
                <a:gdLst/>
                <a:ahLst/>
                <a:cxnLst/>
                <a:rect l="l" t="t" r="r" b="b"/>
                <a:pathLst>
                  <a:path w="53960" h="18589" extrusionOk="0">
                    <a:moveTo>
                      <a:pt x="327" y="0"/>
                    </a:moveTo>
                    <a:cubicBezTo>
                      <a:pt x="230" y="0"/>
                      <a:pt x="139" y="52"/>
                      <a:pt x="92" y="146"/>
                    </a:cubicBezTo>
                    <a:cubicBezTo>
                      <a:pt x="1" y="283"/>
                      <a:pt x="69" y="466"/>
                      <a:pt x="206" y="534"/>
                    </a:cubicBezTo>
                    <a:cubicBezTo>
                      <a:pt x="12053" y="6651"/>
                      <a:pt x="22415" y="8021"/>
                      <a:pt x="30747" y="9139"/>
                    </a:cubicBezTo>
                    <a:cubicBezTo>
                      <a:pt x="40288" y="10395"/>
                      <a:pt x="47820" y="11399"/>
                      <a:pt x="53412" y="18498"/>
                    </a:cubicBezTo>
                    <a:cubicBezTo>
                      <a:pt x="53481" y="18566"/>
                      <a:pt x="53549" y="18589"/>
                      <a:pt x="53640" y="18589"/>
                    </a:cubicBezTo>
                    <a:cubicBezTo>
                      <a:pt x="53709" y="18589"/>
                      <a:pt x="53777" y="18589"/>
                      <a:pt x="53823" y="18543"/>
                    </a:cubicBezTo>
                    <a:cubicBezTo>
                      <a:pt x="53937" y="18429"/>
                      <a:pt x="53960" y="18269"/>
                      <a:pt x="53869" y="18132"/>
                    </a:cubicBezTo>
                    <a:cubicBezTo>
                      <a:pt x="48117" y="10874"/>
                      <a:pt x="40493" y="9847"/>
                      <a:pt x="30815" y="8569"/>
                    </a:cubicBezTo>
                    <a:cubicBezTo>
                      <a:pt x="22096" y="7404"/>
                      <a:pt x="12212" y="6103"/>
                      <a:pt x="457" y="32"/>
                    </a:cubicBezTo>
                    <a:cubicBezTo>
                      <a:pt x="415" y="11"/>
                      <a:pt x="370" y="0"/>
                      <a:pt x="3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62" name="Google Shape;5062;p111"/>
            <p:cNvSpPr/>
            <p:nvPr/>
          </p:nvSpPr>
          <p:spPr>
            <a:xfrm>
              <a:off x="5473945" y="1065533"/>
              <a:ext cx="5129784" cy="3375294"/>
            </a:xfrm>
            <a:custGeom>
              <a:avLst/>
              <a:gdLst/>
              <a:ahLst/>
              <a:cxnLst/>
              <a:rect l="l" t="t" r="r" b="b"/>
              <a:pathLst>
                <a:path w="241629" h="158987" extrusionOk="0">
                  <a:moveTo>
                    <a:pt x="175864" y="1"/>
                  </a:moveTo>
                  <a:cubicBezTo>
                    <a:pt x="156533" y="1"/>
                    <a:pt x="134274" y="10171"/>
                    <a:pt x="115131" y="36138"/>
                  </a:cubicBezTo>
                  <a:cubicBezTo>
                    <a:pt x="88243" y="72590"/>
                    <a:pt x="68704" y="54923"/>
                    <a:pt x="38392" y="65605"/>
                  </a:cubicBezTo>
                  <a:cubicBezTo>
                    <a:pt x="0" y="79141"/>
                    <a:pt x="616" y="128831"/>
                    <a:pt x="40629" y="148210"/>
                  </a:cubicBezTo>
                  <a:cubicBezTo>
                    <a:pt x="56330" y="155808"/>
                    <a:pt x="75552" y="158986"/>
                    <a:pt x="95266" y="158986"/>
                  </a:cubicBezTo>
                  <a:cubicBezTo>
                    <a:pt x="134362" y="158986"/>
                    <a:pt x="175391" y="146485"/>
                    <a:pt x="194723" y="131159"/>
                  </a:cubicBezTo>
                  <a:cubicBezTo>
                    <a:pt x="232499" y="101235"/>
                    <a:pt x="241629" y="30956"/>
                    <a:pt x="202438" y="7241"/>
                  </a:cubicBezTo>
                  <a:cubicBezTo>
                    <a:pt x="194887" y="2666"/>
                    <a:pt x="185759" y="1"/>
                    <a:pt x="1758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111"/>
            <p:cNvSpPr/>
            <p:nvPr/>
          </p:nvSpPr>
          <p:spPr>
            <a:xfrm>
              <a:off x="8690447" y="1532488"/>
              <a:ext cx="190009" cy="236799"/>
            </a:xfrm>
            <a:custGeom>
              <a:avLst/>
              <a:gdLst/>
              <a:ahLst/>
              <a:cxnLst/>
              <a:rect l="l" t="t" r="r" b="b"/>
              <a:pathLst>
                <a:path w="8950" h="11154" extrusionOk="0">
                  <a:moveTo>
                    <a:pt x="5195" y="0"/>
                  </a:moveTo>
                  <a:cubicBezTo>
                    <a:pt x="2073" y="0"/>
                    <a:pt x="1" y="6221"/>
                    <a:pt x="481" y="10789"/>
                  </a:cubicBezTo>
                  <a:lnTo>
                    <a:pt x="7557" y="11154"/>
                  </a:lnTo>
                  <a:cubicBezTo>
                    <a:pt x="4773" y="5790"/>
                    <a:pt x="8950" y="631"/>
                    <a:pt x="5617" y="38"/>
                  </a:cubicBezTo>
                  <a:cubicBezTo>
                    <a:pt x="5474" y="13"/>
                    <a:pt x="5334" y="0"/>
                    <a:pt x="5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111"/>
            <p:cNvSpPr/>
            <p:nvPr/>
          </p:nvSpPr>
          <p:spPr>
            <a:xfrm>
              <a:off x="8720042" y="1358743"/>
              <a:ext cx="596053" cy="809840"/>
            </a:xfrm>
            <a:custGeom>
              <a:avLst/>
              <a:gdLst/>
              <a:ahLst/>
              <a:cxnLst/>
              <a:rect l="l" t="t" r="r" b="b"/>
              <a:pathLst>
                <a:path w="28076" h="38146" extrusionOk="0">
                  <a:moveTo>
                    <a:pt x="16680" y="0"/>
                  </a:moveTo>
                  <a:cubicBezTo>
                    <a:pt x="13098" y="0"/>
                    <a:pt x="9559" y="2443"/>
                    <a:pt x="8217" y="6989"/>
                  </a:cubicBezTo>
                  <a:cubicBezTo>
                    <a:pt x="5410" y="16530"/>
                    <a:pt x="0" y="21871"/>
                    <a:pt x="0" y="21871"/>
                  </a:cubicBezTo>
                  <a:lnTo>
                    <a:pt x="17256" y="38146"/>
                  </a:lnTo>
                  <a:cubicBezTo>
                    <a:pt x="17256" y="38146"/>
                    <a:pt x="28075" y="21232"/>
                    <a:pt x="25770" y="9203"/>
                  </a:cubicBezTo>
                  <a:cubicBezTo>
                    <a:pt x="24566" y="2920"/>
                    <a:pt x="20597" y="0"/>
                    <a:pt x="166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111"/>
            <p:cNvSpPr/>
            <p:nvPr/>
          </p:nvSpPr>
          <p:spPr>
            <a:xfrm>
              <a:off x="8893044" y="1560893"/>
              <a:ext cx="227288" cy="438081"/>
            </a:xfrm>
            <a:custGeom>
              <a:avLst/>
              <a:gdLst/>
              <a:ahLst/>
              <a:cxnLst/>
              <a:rect l="l" t="t" r="r" b="b"/>
              <a:pathLst>
                <a:path w="10706" h="20635" extrusionOk="0">
                  <a:moveTo>
                    <a:pt x="9815" y="1"/>
                  </a:moveTo>
                  <a:cubicBezTo>
                    <a:pt x="9655" y="24"/>
                    <a:pt x="9541" y="161"/>
                    <a:pt x="9541" y="320"/>
                  </a:cubicBezTo>
                  <a:cubicBezTo>
                    <a:pt x="9541" y="435"/>
                    <a:pt x="10112" y="11710"/>
                    <a:pt x="137" y="20133"/>
                  </a:cubicBezTo>
                  <a:cubicBezTo>
                    <a:pt x="23" y="20224"/>
                    <a:pt x="0" y="20407"/>
                    <a:pt x="91" y="20521"/>
                  </a:cubicBezTo>
                  <a:cubicBezTo>
                    <a:pt x="160" y="20589"/>
                    <a:pt x="228" y="20635"/>
                    <a:pt x="320" y="20635"/>
                  </a:cubicBezTo>
                  <a:cubicBezTo>
                    <a:pt x="388" y="20635"/>
                    <a:pt x="457" y="20612"/>
                    <a:pt x="502" y="20566"/>
                  </a:cubicBezTo>
                  <a:cubicBezTo>
                    <a:pt x="10705" y="11961"/>
                    <a:pt x="10112" y="389"/>
                    <a:pt x="10112" y="275"/>
                  </a:cubicBezTo>
                  <a:cubicBezTo>
                    <a:pt x="10112" y="115"/>
                    <a:pt x="9975" y="1"/>
                    <a:pt x="98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111"/>
            <p:cNvSpPr/>
            <p:nvPr/>
          </p:nvSpPr>
          <p:spPr>
            <a:xfrm>
              <a:off x="7502825" y="1475586"/>
              <a:ext cx="238137" cy="353288"/>
            </a:xfrm>
            <a:custGeom>
              <a:avLst/>
              <a:gdLst/>
              <a:ahLst/>
              <a:cxnLst/>
              <a:rect l="l" t="t" r="r" b="b"/>
              <a:pathLst>
                <a:path w="11217" h="16641" extrusionOk="0">
                  <a:moveTo>
                    <a:pt x="5177" y="1"/>
                  </a:moveTo>
                  <a:cubicBezTo>
                    <a:pt x="756" y="1"/>
                    <a:pt x="1" y="10165"/>
                    <a:pt x="3136" y="16641"/>
                  </a:cubicBezTo>
                  <a:lnTo>
                    <a:pt x="11217" y="15705"/>
                  </a:lnTo>
                  <a:cubicBezTo>
                    <a:pt x="5305" y="11003"/>
                    <a:pt x="9710" y="115"/>
                    <a:pt x="5236" y="1"/>
                  </a:cubicBezTo>
                  <a:cubicBezTo>
                    <a:pt x="5217" y="1"/>
                    <a:pt x="5197" y="1"/>
                    <a:pt x="5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111"/>
            <p:cNvSpPr/>
            <p:nvPr/>
          </p:nvSpPr>
          <p:spPr>
            <a:xfrm>
              <a:off x="6860473" y="1308126"/>
              <a:ext cx="920724" cy="794066"/>
            </a:xfrm>
            <a:custGeom>
              <a:avLst/>
              <a:gdLst/>
              <a:ahLst/>
              <a:cxnLst/>
              <a:rect l="l" t="t" r="r" b="b"/>
              <a:pathLst>
                <a:path w="43369" h="37403" extrusionOk="0">
                  <a:moveTo>
                    <a:pt x="19556" y="0"/>
                  </a:moveTo>
                  <a:cubicBezTo>
                    <a:pt x="18727" y="0"/>
                    <a:pt x="17827" y="136"/>
                    <a:pt x="16845" y="425"/>
                  </a:cubicBezTo>
                  <a:cubicBezTo>
                    <a:pt x="0" y="5401"/>
                    <a:pt x="17598" y="37402"/>
                    <a:pt x="17598" y="37402"/>
                  </a:cubicBezTo>
                  <a:lnTo>
                    <a:pt x="43368" y="30235"/>
                  </a:lnTo>
                  <a:cubicBezTo>
                    <a:pt x="29092" y="24499"/>
                    <a:pt x="30693" y="0"/>
                    <a:pt x="195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111"/>
            <p:cNvSpPr/>
            <p:nvPr/>
          </p:nvSpPr>
          <p:spPr>
            <a:xfrm>
              <a:off x="7243757" y="1490086"/>
              <a:ext cx="252000" cy="547161"/>
            </a:xfrm>
            <a:custGeom>
              <a:avLst/>
              <a:gdLst/>
              <a:ahLst/>
              <a:cxnLst/>
              <a:rect l="l" t="t" r="r" b="b"/>
              <a:pathLst>
                <a:path w="11870" h="25773" extrusionOk="0">
                  <a:moveTo>
                    <a:pt x="293" y="0"/>
                  </a:moveTo>
                  <a:cubicBezTo>
                    <a:pt x="279" y="0"/>
                    <a:pt x="266" y="1"/>
                    <a:pt x="252" y="3"/>
                  </a:cubicBezTo>
                  <a:cubicBezTo>
                    <a:pt x="92" y="26"/>
                    <a:pt x="1" y="163"/>
                    <a:pt x="24" y="323"/>
                  </a:cubicBezTo>
                  <a:cubicBezTo>
                    <a:pt x="46" y="459"/>
                    <a:pt x="2146" y="14771"/>
                    <a:pt x="11322" y="25681"/>
                  </a:cubicBezTo>
                  <a:cubicBezTo>
                    <a:pt x="11391" y="25750"/>
                    <a:pt x="11459" y="25773"/>
                    <a:pt x="11550" y="25773"/>
                  </a:cubicBezTo>
                  <a:cubicBezTo>
                    <a:pt x="11596" y="25773"/>
                    <a:pt x="11665" y="25750"/>
                    <a:pt x="11733" y="25704"/>
                  </a:cubicBezTo>
                  <a:cubicBezTo>
                    <a:pt x="11847" y="25613"/>
                    <a:pt x="11870" y="25430"/>
                    <a:pt x="11756" y="25316"/>
                  </a:cubicBezTo>
                  <a:cubicBezTo>
                    <a:pt x="2694" y="14543"/>
                    <a:pt x="594" y="391"/>
                    <a:pt x="571" y="231"/>
                  </a:cubicBezTo>
                  <a:cubicBezTo>
                    <a:pt x="551" y="106"/>
                    <a:pt x="435" y="0"/>
                    <a:pt x="2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11"/>
            <p:cNvSpPr/>
            <p:nvPr/>
          </p:nvSpPr>
          <p:spPr>
            <a:xfrm>
              <a:off x="6721194" y="1766471"/>
              <a:ext cx="3908547" cy="2679318"/>
            </a:xfrm>
            <a:custGeom>
              <a:avLst/>
              <a:gdLst/>
              <a:ahLst/>
              <a:cxnLst/>
              <a:rect l="l" t="t" r="r" b="b"/>
              <a:pathLst>
                <a:path w="141381" h="96917" extrusionOk="0">
                  <a:moveTo>
                    <a:pt x="4565" y="0"/>
                  </a:moveTo>
                  <a:cubicBezTo>
                    <a:pt x="2054" y="0"/>
                    <a:pt x="0" y="2032"/>
                    <a:pt x="0" y="4565"/>
                  </a:cubicBezTo>
                  <a:lnTo>
                    <a:pt x="0" y="92351"/>
                  </a:lnTo>
                  <a:cubicBezTo>
                    <a:pt x="0" y="94862"/>
                    <a:pt x="2054" y="96916"/>
                    <a:pt x="4565" y="96916"/>
                  </a:cubicBezTo>
                  <a:lnTo>
                    <a:pt x="136815" y="96916"/>
                  </a:lnTo>
                  <a:cubicBezTo>
                    <a:pt x="139326" y="96916"/>
                    <a:pt x="141380" y="94862"/>
                    <a:pt x="141380" y="92351"/>
                  </a:cubicBezTo>
                  <a:lnTo>
                    <a:pt x="141380" y="4565"/>
                  </a:lnTo>
                  <a:cubicBezTo>
                    <a:pt x="141380" y="2032"/>
                    <a:pt x="139326" y="0"/>
                    <a:pt x="136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11"/>
            <p:cNvSpPr/>
            <p:nvPr/>
          </p:nvSpPr>
          <p:spPr>
            <a:xfrm>
              <a:off x="6713619" y="1758260"/>
              <a:ext cx="3924305" cy="2695103"/>
            </a:xfrm>
            <a:custGeom>
              <a:avLst/>
              <a:gdLst/>
              <a:ahLst/>
              <a:cxnLst/>
              <a:rect l="l" t="t" r="r" b="b"/>
              <a:pathLst>
                <a:path w="141951" h="97488" extrusionOk="0">
                  <a:moveTo>
                    <a:pt x="137089" y="571"/>
                  </a:moveTo>
                  <a:cubicBezTo>
                    <a:pt x="139440" y="571"/>
                    <a:pt x="141380" y="2489"/>
                    <a:pt x="141380" y="4862"/>
                  </a:cubicBezTo>
                  <a:lnTo>
                    <a:pt x="141380" y="92648"/>
                  </a:lnTo>
                  <a:cubicBezTo>
                    <a:pt x="141380" y="94999"/>
                    <a:pt x="139440" y="96917"/>
                    <a:pt x="137089" y="96917"/>
                  </a:cubicBezTo>
                  <a:lnTo>
                    <a:pt x="4839" y="96917"/>
                  </a:lnTo>
                  <a:cubicBezTo>
                    <a:pt x="2488" y="96917"/>
                    <a:pt x="571" y="94999"/>
                    <a:pt x="571" y="92648"/>
                  </a:cubicBezTo>
                  <a:lnTo>
                    <a:pt x="571" y="4862"/>
                  </a:lnTo>
                  <a:cubicBezTo>
                    <a:pt x="571" y="2489"/>
                    <a:pt x="2488" y="571"/>
                    <a:pt x="4839" y="571"/>
                  </a:cubicBezTo>
                  <a:close/>
                  <a:moveTo>
                    <a:pt x="4839" y="1"/>
                  </a:moveTo>
                  <a:cubicBezTo>
                    <a:pt x="2169" y="1"/>
                    <a:pt x="0" y="2192"/>
                    <a:pt x="0" y="4862"/>
                  </a:cubicBezTo>
                  <a:lnTo>
                    <a:pt x="0" y="92648"/>
                  </a:lnTo>
                  <a:cubicBezTo>
                    <a:pt x="0" y="95319"/>
                    <a:pt x="2169" y="97487"/>
                    <a:pt x="4839" y="97487"/>
                  </a:cubicBezTo>
                  <a:lnTo>
                    <a:pt x="137089" y="97487"/>
                  </a:lnTo>
                  <a:cubicBezTo>
                    <a:pt x="139760" y="97487"/>
                    <a:pt x="141951" y="95319"/>
                    <a:pt x="141951" y="92648"/>
                  </a:cubicBezTo>
                  <a:lnTo>
                    <a:pt x="141951" y="4862"/>
                  </a:lnTo>
                  <a:cubicBezTo>
                    <a:pt x="141951" y="2192"/>
                    <a:pt x="139760" y="1"/>
                    <a:pt x="1370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111"/>
            <p:cNvSpPr/>
            <p:nvPr/>
          </p:nvSpPr>
          <p:spPr>
            <a:xfrm>
              <a:off x="6639142" y="1766471"/>
              <a:ext cx="3908547" cy="2679318"/>
            </a:xfrm>
            <a:custGeom>
              <a:avLst/>
              <a:gdLst/>
              <a:ahLst/>
              <a:cxnLst/>
              <a:rect l="l" t="t" r="r" b="b"/>
              <a:pathLst>
                <a:path w="141381" h="96917" extrusionOk="0">
                  <a:moveTo>
                    <a:pt x="4566" y="0"/>
                  </a:moveTo>
                  <a:cubicBezTo>
                    <a:pt x="2055" y="0"/>
                    <a:pt x="1" y="2032"/>
                    <a:pt x="1" y="4565"/>
                  </a:cubicBezTo>
                  <a:lnTo>
                    <a:pt x="1" y="92351"/>
                  </a:lnTo>
                  <a:cubicBezTo>
                    <a:pt x="1" y="94862"/>
                    <a:pt x="2055" y="96916"/>
                    <a:pt x="4566" y="96916"/>
                  </a:cubicBezTo>
                  <a:lnTo>
                    <a:pt x="136816" y="96916"/>
                  </a:lnTo>
                  <a:cubicBezTo>
                    <a:pt x="139327" y="96916"/>
                    <a:pt x="141381" y="94862"/>
                    <a:pt x="141381" y="92351"/>
                  </a:cubicBezTo>
                  <a:lnTo>
                    <a:pt x="141381" y="4565"/>
                  </a:lnTo>
                  <a:cubicBezTo>
                    <a:pt x="141381" y="2032"/>
                    <a:pt x="139327" y="0"/>
                    <a:pt x="1368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111"/>
            <p:cNvSpPr/>
            <p:nvPr/>
          </p:nvSpPr>
          <p:spPr>
            <a:xfrm>
              <a:off x="6631595" y="1758260"/>
              <a:ext cx="3923669" cy="2695103"/>
            </a:xfrm>
            <a:custGeom>
              <a:avLst/>
              <a:gdLst/>
              <a:ahLst/>
              <a:cxnLst/>
              <a:rect l="l" t="t" r="r" b="b"/>
              <a:pathLst>
                <a:path w="141928" h="97488" extrusionOk="0">
                  <a:moveTo>
                    <a:pt x="137089" y="571"/>
                  </a:moveTo>
                  <a:cubicBezTo>
                    <a:pt x="139440" y="571"/>
                    <a:pt x="141357" y="2489"/>
                    <a:pt x="141357" y="4862"/>
                  </a:cubicBezTo>
                  <a:lnTo>
                    <a:pt x="141357" y="92648"/>
                  </a:lnTo>
                  <a:cubicBezTo>
                    <a:pt x="141357" y="94999"/>
                    <a:pt x="139440" y="96917"/>
                    <a:pt x="137089" y="96917"/>
                  </a:cubicBezTo>
                  <a:lnTo>
                    <a:pt x="4839" y="96917"/>
                  </a:lnTo>
                  <a:cubicBezTo>
                    <a:pt x="2488" y="96917"/>
                    <a:pt x="571" y="94999"/>
                    <a:pt x="571" y="92648"/>
                  </a:cubicBezTo>
                  <a:lnTo>
                    <a:pt x="571" y="4862"/>
                  </a:lnTo>
                  <a:cubicBezTo>
                    <a:pt x="571" y="2489"/>
                    <a:pt x="2488" y="571"/>
                    <a:pt x="4839" y="571"/>
                  </a:cubicBezTo>
                  <a:close/>
                  <a:moveTo>
                    <a:pt x="4839" y="1"/>
                  </a:moveTo>
                  <a:cubicBezTo>
                    <a:pt x="2168" y="1"/>
                    <a:pt x="0" y="2192"/>
                    <a:pt x="0" y="4862"/>
                  </a:cubicBezTo>
                  <a:lnTo>
                    <a:pt x="0" y="92648"/>
                  </a:lnTo>
                  <a:cubicBezTo>
                    <a:pt x="0" y="95319"/>
                    <a:pt x="2168" y="97487"/>
                    <a:pt x="4839" y="97487"/>
                  </a:cubicBezTo>
                  <a:lnTo>
                    <a:pt x="137089" y="97487"/>
                  </a:lnTo>
                  <a:cubicBezTo>
                    <a:pt x="139759" y="97487"/>
                    <a:pt x="141928" y="95319"/>
                    <a:pt x="141928" y="92648"/>
                  </a:cubicBezTo>
                  <a:lnTo>
                    <a:pt x="141928" y="4862"/>
                  </a:lnTo>
                  <a:cubicBezTo>
                    <a:pt x="141928" y="2192"/>
                    <a:pt x="139759" y="1"/>
                    <a:pt x="1370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111"/>
            <p:cNvSpPr/>
            <p:nvPr/>
          </p:nvSpPr>
          <p:spPr>
            <a:xfrm>
              <a:off x="6639142" y="4190841"/>
              <a:ext cx="3908547" cy="254947"/>
            </a:xfrm>
            <a:custGeom>
              <a:avLst/>
              <a:gdLst/>
              <a:ahLst/>
              <a:cxnLst/>
              <a:rect l="l" t="t" r="r" b="b"/>
              <a:pathLst>
                <a:path w="141381" h="9222" extrusionOk="0">
                  <a:moveTo>
                    <a:pt x="1" y="0"/>
                  </a:moveTo>
                  <a:lnTo>
                    <a:pt x="1" y="4656"/>
                  </a:lnTo>
                  <a:cubicBezTo>
                    <a:pt x="1" y="7167"/>
                    <a:pt x="2055" y="9221"/>
                    <a:pt x="4566" y="9221"/>
                  </a:cubicBezTo>
                  <a:lnTo>
                    <a:pt x="136816" y="9221"/>
                  </a:lnTo>
                  <a:cubicBezTo>
                    <a:pt x="139327" y="9221"/>
                    <a:pt x="141381" y="7167"/>
                    <a:pt x="141381" y="4656"/>
                  </a:cubicBezTo>
                  <a:lnTo>
                    <a:pt x="1413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111"/>
            <p:cNvSpPr/>
            <p:nvPr/>
          </p:nvSpPr>
          <p:spPr>
            <a:xfrm>
              <a:off x="6631595" y="4182630"/>
              <a:ext cx="3923669" cy="270732"/>
            </a:xfrm>
            <a:custGeom>
              <a:avLst/>
              <a:gdLst/>
              <a:ahLst/>
              <a:cxnLst/>
              <a:rect l="l" t="t" r="r" b="b"/>
              <a:pathLst>
                <a:path w="141928" h="9793" extrusionOk="0">
                  <a:moveTo>
                    <a:pt x="141357" y="571"/>
                  </a:moveTo>
                  <a:lnTo>
                    <a:pt x="141357" y="4953"/>
                  </a:lnTo>
                  <a:cubicBezTo>
                    <a:pt x="141357" y="7304"/>
                    <a:pt x="139440" y="9222"/>
                    <a:pt x="137089" y="9222"/>
                  </a:cubicBezTo>
                  <a:lnTo>
                    <a:pt x="4839" y="9222"/>
                  </a:lnTo>
                  <a:cubicBezTo>
                    <a:pt x="2488" y="9222"/>
                    <a:pt x="571" y="7304"/>
                    <a:pt x="571" y="4953"/>
                  </a:cubicBezTo>
                  <a:lnTo>
                    <a:pt x="571" y="571"/>
                  </a:lnTo>
                  <a:close/>
                  <a:moveTo>
                    <a:pt x="274" y="0"/>
                  </a:moveTo>
                  <a:cubicBezTo>
                    <a:pt x="114" y="0"/>
                    <a:pt x="0" y="137"/>
                    <a:pt x="0" y="297"/>
                  </a:cubicBezTo>
                  <a:lnTo>
                    <a:pt x="0" y="4953"/>
                  </a:lnTo>
                  <a:cubicBezTo>
                    <a:pt x="0" y="7624"/>
                    <a:pt x="2168" y="9792"/>
                    <a:pt x="4839" y="9792"/>
                  </a:cubicBezTo>
                  <a:lnTo>
                    <a:pt x="137089" y="9792"/>
                  </a:lnTo>
                  <a:cubicBezTo>
                    <a:pt x="139759" y="9792"/>
                    <a:pt x="141928" y="7624"/>
                    <a:pt x="141928" y="4953"/>
                  </a:cubicBezTo>
                  <a:lnTo>
                    <a:pt x="141928" y="297"/>
                  </a:lnTo>
                  <a:cubicBezTo>
                    <a:pt x="141928" y="137"/>
                    <a:pt x="141814" y="0"/>
                    <a:pt x="1416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111"/>
            <p:cNvSpPr/>
            <p:nvPr/>
          </p:nvSpPr>
          <p:spPr>
            <a:xfrm>
              <a:off x="8530953" y="4255836"/>
              <a:ext cx="124958" cy="124322"/>
            </a:xfrm>
            <a:custGeom>
              <a:avLst/>
              <a:gdLst/>
              <a:ahLst/>
              <a:cxnLst/>
              <a:rect l="l" t="t" r="r" b="b"/>
              <a:pathLst>
                <a:path w="4520" h="4497" extrusionOk="0">
                  <a:moveTo>
                    <a:pt x="2260" y="0"/>
                  </a:moveTo>
                  <a:cubicBezTo>
                    <a:pt x="1027" y="0"/>
                    <a:pt x="0" y="1004"/>
                    <a:pt x="0" y="2260"/>
                  </a:cubicBezTo>
                  <a:cubicBezTo>
                    <a:pt x="0" y="3492"/>
                    <a:pt x="1027" y="4497"/>
                    <a:pt x="2260" y="4497"/>
                  </a:cubicBezTo>
                  <a:cubicBezTo>
                    <a:pt x="3492" y="4497"/>
                    <a:pt x="4520" y="3492"/>
                    <a:pt x="4520" y="2260"/>
                  </a:cubicBezTo>
                  <a:cubicBezTo>
                    <a:pt x="4520" y="1004"/>
                    <a:pt x="3492" y="0"/>
                    <a:pt x="22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111"/>
            <p:cNvSpPr/>
            <p:nvPr/>
          </p:nvSpPr>
          <p:spPr>
            <a:xfrm>
              <a:off x="8523378" y="4248261"/>
              <a:ext cx="140107" cy="140107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2534" y="571"/>
                  </a:moveTo>
                  <a:cubicBezTo>
                    <a:pt x="3607" y="571"/>
                    <a:pt x="4497" y="1438"/>
                    <a:pt x="4497" y="2534"/>
                  </a:cubicBezTo>
                  <a:cubicBezTo>
                    <a:pt x="4497" y="3607"/>
                    <a:pt x="3607" y="4497"/>
                    <a:pt x="2534" y="4497"/>
                  </a:cubicBezTo>
                  <a:cubicBezTo>
                    <a:pt x="1461" y="4497"/>
                    <a:pt x="571" y="3607"/>
                    <a:pt x="571" y="2534"/>
                  </a:cubicBezTo>
                  <a:cubicBezTo>
                    <a:pt x="571" y="1438"/>
                    <a:pt x="1461" y="571"/>
                    <a:pt x="2534" y="571"/>
                  </a:cubicBezTo>
                  <a:close/>
                  <a:moveTo>
                    <a:pt x="2534" y="0"/>
                  </a:moveTo>
                  <a:cubicBezTo>
                    <a:pt x="1142" y="0"/>
                    <a:pt x="0" y="1119"/>
                    <a:pt x="0" y="2534"/>
                  </a:cubicBezTo>
                  <a:cubicBezTo>
                    <a:pt x="0" y="3926"/>
                    <a:pt x="1142" y="5067"/>
                    <a:pt x="2534" y="5067"/>
                  </a:cubicBezTo>
                  <a:cubicBezTo>
                    <a:pt x="3926" y="5067"/>
                    <a:pt x="5068" y="3926"/>
                    <a:pt x="5068" y="2534"/>
                  </a:cubicBezTo>
                  <a:cubicBezTo>
                    <a:pt x="5068" y="1119"/>
                    <a:pt x="3926" y="0"/>
                    <a:pt x="25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111"/>
            <p:cNvSpPr/>
            <p:nvPr/>
          </p:nvSpPr>
          <p:spPr>
            <a:xfrm>
              <a:off x="6639142" y="1766471"/>
              <a:ext cx="3908547" cy="126229"/>
            </a:xfrm>
            <a:custGeom>
              <a:avLst/>
              <a:gdLst/>
              <a:ahLst/>
              <a:cxnLst/>
              <a:rect l="l" t="t" r="r" b="b"/>
              <a:pathLst>
                <a:path w="141381" h="4566" extrusionOk="0">
                  <a:moveTo>
                    <a:pt x="4566" y="0"/>
                  </a:moveTo>
                  <a:cubicBezTo>
                    <a:pt x="2055" y="0"/>
                    <a:pt x="1" y="2032"/>
                    <a:pt x="1" y="4565"/>
                  </a:cubicBezTo>
                  <a:lnTo>
                    <a:pt x="141381" y="4565"/>
                  </a:lnTo>
                  <a:cubicBezTo>
                    <a:pt x="141381" y="2032"/>
                    <a:pt x="139327" y="0"/>
                    <a:pt x="1368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111"/>
            <p:cNvSpPr/>
            <p:nvPr/>
          </p:nvSpPr>
          <p:spPr>
            <a:xfrm>
              <a:off x="6631595" y="1758260"/>
              <a:ext cx="3923669" cy="142015"/>
            </a:xfrm>
            <a:custGeom>
              <a:avLst/>
              <a:gdLst/>
              <a:ahLst/>
              <a:cxnLst/>
              <a:rect l="l" t="t" r="r" b="b"/>
              <a:pathLst>
                <a:path w="141928" h="5137" extrusionOk="0">
                  <a:moveTo>
                    <a:pt x="137089" y="571"/>
                  </a:moveTo>
                  <a:cubicBezTo>
                    <a:pt x="139349" y="571"/>
                    <a:pt x="141220" y="2352"/>
                    <a:pt x="141357" y="4566"/>
                  </a:cubicBezTo>
                  <a:lnTo>
                    <a:pt x="571" y="4566"/>
                  </a:lnTo>
                  <a:cubicBezTo>
                    <a:pt x="708" y="2352"/>
                    <a:pt x="2579" y="571"/>
                    <a:pt x="4839" y="571"/>
                  </a:cubicBezTo>
                  <a:close/>
                  <a:moveTo>
                    <a:pt x="4839" y="1"/>
                  </a:moveTo>
                  <a:cubicBezTo>
                    <a:pt x="2168" y="1"/>
                    <a:pt x="0" y="2192"/>
                    <a:pt x="0" y="4862"/>
                  </a:cubicBezTo>
                  <a:cubicBezTo>
                    <a:pt x="0" y="5022"/>
                    <a:pt x="114" y="5136"/>
                    <a:pt x="274" y="5136"/>
                  </a:cubicBezTo>
                  <a:lnTo>
                    <a:pt x="141654" y="5136"/>
                  </a:lnTo>
                  <a:cubicBezTo>
                    <a:pt x="141814" y="5136"/>
                    <a:pt x="141928" y="5022"/>
                    <a:pt x="141928" y="4862"/>
                  </a:cubicBezTo>
                  <a:cubicBezTo>
                    <a:pt x="141928" y="2192"/>
                    <a:pt x="139759" y="1"/>
                    <a:pt x="1370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111"/>
            <p:cNvSpPr/>
            <p:nvPr/>
          </p:nvSpPr>
          <p:spPr>
            <a:xfrm>
              <a:off x="6899757" y="2102806"/>
              <a:ext cx="1412878" cy="959796"/>
            </a:xfrm>
            <a:custGeom>
              <a:avLst/>
              <a:gdLst/>
              <a:ahLst/>
              <a:cxnLst/>
              <a:rect l="l" t="t" r="r" b="b"/>
              <a:pathLst>
                <a:path w="51107" h="34718" extrusionOk="0">
                  <a:moveTo>
                    <a:pt x="1" y="0"/>
                  </a:moveTo>
                  <a:lnTo>
                    <a:pt x="1" y="34717"/>
                  </a:lnTo>
                  <a:lnTo>
                    <a:pt x="51107" y="34717"/>
                  </a:lnTo>
                  <a:lnTo>
                    <a:pt x="51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111"/>
            <p:cNvSpPr/>
            <p:nvPr/>
          </p:nvSpPr>
          <p:spPr>
            <a:xfrm>
              <a:off x="6899757" y="3028487"/>
              <a:ext cx="1412878" cy="34115"/>
            </a:xfrm>
            <a:custGeom>
              <a:avLst/>
              <a:gdLst/>
              <a:ahLst/>
              <a:cxnLst/>
              <a:rect l="l" t="t" r="r" b="b"/>
              <a:pathLst>
                <a:path w="51107" h="1234" extrusionOk="0">
                  <a:moveTo>
                    <a:pt x="1" y="1"/>
                  </a:moveTo>
                  <a:lnTo>
                    <a:pt x="1" y="1233"/>
                  </a:lnTo>
                  <a:lnTo>
                    <a:pt x="51107" y="1233"/>
                  </a:lnTo>
                  <a:lnTo>
                    <a:pt x="51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111"/>
            <p:cNvSpPr/>
            <p:nvPr/>
          </p:nvSpPr>
          <p:spPr>
            <a:xfrm>
              <a:off x="6958448" y="2161470"/>
              <a:ext cx="80808" cy="80808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2352" y="572"/>
                  </a:moveTo>
                  <a:lnTo>
                    <a:pt x="2352" y="2352"/>
                  </a:lnTo>
                  <a:lnTo>
                    <a:pt x="571" y="2352"/>
                  </a:lnTo>
                  <a:lnTo>
                    <a:pt x="571" y="572"/>
                  </a:lnTo>
                  <a:close/>
                  <a:moveTo>
                    <a:pt x="274" y="1"/>
                  </a:moveTo>
                  <a:cubicBezTo>
                    <a:pt x="115" y="1"/>
                    <a:pt x="1" y="138"/>
                    <a:pt x="1" y="298"/>
                  </a:cubicBezTo>
                  <a:lnTo>
                    <a:pt x="1" y="2626"/>
                  </a:lnTo>
                  <a:cubicBezTo>
                    <a:pt x="1" y="2786"/>
                    <a:pt x="115" y="2923"/>
                    <a:pt x="274" y="2923"/>
                  </a:cubicBezTo>
                  <a:lnTo>
                    <a:pt x="2625" y="2923"/>
                  </a:lnTo>
                  <a:cubicBezTo>
                    <a:pt x="2785" y="2923"/>
                    <a:pt x="2922" y="2786"/>
                    <a:pt x="2922" y="2626"/>
                  </a:cubicBezTo>
                  <a:lnTo>
                    <a:pt x="2922" y="298"/>
                  </a:lnTo>
                  <a:cubicBezTo>
                    <a:pt x="2922" y="138"/>
                    <a:pt x="2785" y="1"/>
                    <a:pt x="26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11"/>
            <p:cNvSpPr/>
            <p:nvPr/>
          </p:nvSpPr>
          <p:spPr>
            <a:xfrm>
              <a:off x="7087802" y="2226464"/>
              <a:ext cx="80808" cy="15813"/>
            </a:xfrm>
            <a:custGeom>
              <a:avLst/>
              <a:gdLst/>
              <a:ahLst/>
              <a:cxnLst/>
              <a:rect l="l" t="t" r="r" b="b"/>
              <a:pathLst>
                <a:path w="2923" h="572" extrusionOk="0">
                  <a:moveTo>
                    <a:pt x="297" y="1"/>
                  </a:moveTo>
                  <a:cubicBezTo>
                    <a:pt x="138" y="1"/>
                    <a:pt x="1" y="138"/>
                    <a:pt x="1" y="275"/>
                  </a:cubicBezTo>
                  <a:cubicBezTo>
                    <a:pt x="1" y="435"/>
                    <a:pt x="138" y="572"/>
                    <a:pt x="297" y="572"/>
                  </a:cubicBezTo>
                  <a:lnTo>
                    <a:pt x="2648" y="572"/>
                  </a:lnTo>
                  <a:cubicBezTo>
                    <a:pt x="2785" y="572"/>
                    <a:pt x="2922" y="435"/>
                    <a:pt x="2922" y="275"/>
                  </a:cubicBezTo>
                  <a:cubicBezTo>
                    <a:pt x="2922" y="138"/>
                    <a:pt x="2785" y="1"/>
                    <a:pt x="26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11"/>
            <p:cNvSpPr/>
            <p:nvPr/>
          </p:nvSpPr>
          <p:spPr>
            <a:xfrm>
              <a:off x="7130707" y="2414509"/>
              <a:ext cx="977489" cy="384328"/>
            </a:xfrm>
            <a:custGeom>
              <a:avLst/>
              <a:gdLst/>
              <a:ahLst/>
              <a:cxnLst/>
              <a:rect l="l" t="t" r="r" b="b"/>
              <a:pathLst>
                <a:path w="35358" h="13902" extrusionOk="0">
                  <a:moveTo>
                    <a:pt x="7191" y="1"/>
                  </a:moveTo>
                  <a:cubicBezTo>
                    <a:pt x="7077" y="1"/>
                    <a:pt x="6985" y="69"/>
                    <a:pt x="6940" y="161"/>
                  </a:cubicBezTo>
                  <a:lnTo>
                    <a:pt x="69" y="13491"/>
                  </a:lnTo>
                  <a:cubicBezTo>
                    <a:pt x="1" y="13628"/>
                    <a:pt x="46" y="13787"/>
                    <a:pt x="183" y="13856"/>
                  </a:cubicBezTo>
                  <a:cubicBezTo>
                    <a:pt x="229" y="13879"/>
                    <a:pt x="275" y="13901"/>
                    <a:pt x="320" y="13901"/>
                  </a:cubicBezTo>
                  <a:cubicBezTo>
                    <a:pt x="435" y="13901"/>
                    <a:pt x="526" y="13833"/>
                    <a:pt x="571" y="13742"/>
                  </a:cubicBezTo>
                  <a:lnTo>
                    <a:pt x="7236" y="845"/>
                  </a:lnTo>
                  <a:lnTo>
                    <a:pt x="13696" y="10569"/>
                  </a:lnTo>
                  <a:cubicBezTo>
                    <a:pt x="13742" y="10637"/>
                    <a:pt x="13810" y="10683"/>
                    <a:pt x="13901" y="10706"/>
                  </a:cubicBezTo>
                  <a:cubicBezTo>
                    <a:pt x="13993" y="10706"/>
                    <a:pt x="14061" y="10683"/>
                    <a:pt x="14130" y="10615"/>
                  </a:cubicBezTo>
                  <a:lnTo>
                    <a:pt x="21845" y="2854"/>
                  </a:lnTo>
                  <a:lnTo>
                    <a:pt x="26729" y="8583"/>
                  </a:lnTo>
                  <a:cubicBezTo>
                    <a:pt x="26752" y="8606"/>
                    <a:pt x="26798" y="8629"/>
                    <a:pt x="26821" y="8652"/>
                  </a:cubicBezTo>
                  <a:lnTo>
                    <a:pt x="34901" y="12509"/>
                  </a:lnTo>
                  <a:cubicBezTo>
                    <a:pt x="34949" y="12530"/>
                    <a:pt x="34997" y="12540"/>
                    <a:pt x="35042" y="12540"/>
                  </a:cubicBezTo>
                  <a:cubicBezTo>
                    <a:pt x="35148" y="12540"/>
                    <a:pt x="35241" y="12484"/>
                    <a:pt x="35289" y="12372"/>
                  </a:cubicBezTo>
                  <a:cubicBezTo>
                    <a:pt x="35357" y="12235"/>
                    <a:pt x="35289" y="12075"/>
                    <a:pt x="35152" y="12007"/>
                  </a:cubicBezTo>
                  <a:lnTo>
                    <a:pt x="27140" y="8150"/>
                  </a:lnTo>
                  <a:lnTo>
                    <a:pt x="22073" y="2238"/>
                  </a:lnTo>
                  <a:cubicBezTo>
                    <a:pt x="22027" y="2169"/>
                    <a:pt x="21959" y="2146"/>
                    <a:pt x="21867" y="2146"/>
                  </a:cubicBezTo>
                  <a:cubicBezTo>
                    <a:pt x="21855" y="2142"/>
                    <a:pt x="21842" y="2140"/>
                    <a:pt x="21828" y="2140"/>
                  </a:cubicBezTo>
                  <a:cubicBezTo>
                    <a:pt x="21767" y="2140"/>
                    <a:pt x="21699" y="2178"/>
                    <a:pt x="21662" y="2215"/>
                  </a:cubicBezTo>
                  <a:lnTo>
                    <a:pt x="13970" y="9976"/>
                  </a:lnTo>
                  <a:lnTo>
                    <a:pt x="7442" y="138"/>
                  </a:lnTo>
                  <a:cubicBezTo>
                    <a:pt x="7373" y="47"/>
                    <a:pt x="7282" y="1"/>
                    <a:pt x="71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111"/>
            <p:cNvSpPr/>
            <p:nvPr/>
          </p:nvSpPr>
          <p:spPr>
            <a:xfrm>
              <a:off x="7116193" y="2767265"/>
              <a:ext cx="46721" cy="46721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0"/>
                  </a:moveTo>
                  <a:cubicBezTo>
                    <a:pt x="389" y="0"/>
                    <a:pt x="1" y="388"/>
                    <a:pt x="1" y="845"/>
                  </a:cubicBezTo>
                  <a:cubicBezTo>
                    <a:pt x="1" y="1324"/>
                    <a:pt x="389" y="1689"/>
                    <a:pt x="845" y="1689"/>
                  </a:cubicBezTo>
                  <a:cubicBezTo>
                    <a:pt x="1302" y="1689"/>
                    <a:pt x="1690" y="1324"/>
                    <a:pt x="1690" y="845"/>
                  </a:cubicBezTo>
                  <a:cubicBezTo>
                    <a:pt x="1690" y="388"/>
                    <a:pt x="1302" y="0"/>
                    <a:pt x="8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111"/>
            <p:cNvSpPr/>
            <p:nvPr/>
          </p:nvSpPr>
          <p:spPr>
            <a:xfrm>
              <a:off x="7108619" y="2759690"/>
              <a:ext cx="61871" cy="62506"/>
            </a:xfrm>
            <a:custGeom>
              <a:avLst/>
              <a:gdLst/>
              <a:ahLst/>
              <a:cxnLst/>
              <a:rect l="l" t="t" r="r" b="b"/>
              <a:pathLst>
                <a:path w="2238" h="2261" extrusionOk="0">
                  <a:moveTo>
                    <a:pt x="1119" y="571"/>
                  </a:moveTo>
                  <a:cubicBezTo>
                    <a:pt x="1416" y="571"/>
                    <a:pt x="1667" y="822"/>
                    <a:pt x="1667" y="1119"/>
                  </a:cubicBezTo>
                  <a:cubicBezTo>
                    <a:pt x="1667" y="1438"/>
                    <a:pt x="1416" y="1689"/>
                    <a:pt x="1119" y="1689"/>
                  </a:cubicBezTo>
                  <a:cubicBezTo>
                    <a:pt x="823" y="1689"/>
                    <a:pt x="572" y="1438"/>
                    <a:pt x="572" y="1119"/>
                  </a:cubicBezTo>
                  <a:cubicBezTo>
                    <a:pt x="572" y="822"/>
                    <a:pt x="823" y="571"/>
                    <a:pt x="1119" y="571"/>
                  </a:cubicBezTo>
                  <a:close/>
                  <a:moveTo>
                    <a:pt x="1119" y="0"/>
                  </a:moveTo>
                  <a:cubicBezTo>
                    <a:pt x="503" y="0"/>
                    <a:pt x="1" y="502"/>
                    <a:pt x="1" y="1119"/>
                  </a:cubicBezTo>
                  <a:cubicBezTo>
                    <a:pt x="1" y="1735"/>
                    <a:pt x="503" y="2260"/>
                    <a:pt x="1119" y="2260"/>
                  </a:cubicBezTo>
                  <a:cubicBezTo>
                    <a:pt x="1736" y="2260"/>
                    <a:pt x="2238" y="1735"/>
                    <a:pt x="2238" y="1119"/>
                  </a:cubicBezTo>
                  <a:cubicBezTo>
                    <a:pt x="2238" y="502"/>
                    <a:pt x="1736" y="0"/>
                    <a:pt x="1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111"/>
            <p:cNvSpPr/>
            <p:nvPr/>
          </p:nvSpPr>
          <p:spPr>
            <a:xfrm>
              <a:off x="7711871" y="2458050"/>
              <a:ext cx="46113" cy="46721"/>
            </a:xfrm>
            <a:custGeom>
              <a:avLst/>
              <a:gdLst/>
              <a:ahLst/>
              <a:cxnLst/>
              <a:rect l="l" t="t" r="r" b="b"/>
              <a:pathLst>
                <a:path w="1668" h="1690" extrusionOk="0">
                  <a:moveTo>
                    <a:pt x="845" y="1"/>
                  </a:moveTo>
                  <a:cubicBezTo>
                    <a:pt x="366" y="1"/>
                    <a:pt x="1" y="389"/>
                    <a:pt x="1" y="845"/>
                  </a:cubicBezTo>
                  <a:cubicBezTo>
                    <a:pt x="1" y="1302"/>
                    <a:pt x="366" y="1690"/>
                    <a:pt x="845" y="1690"/>
                  </a:cubicBezTo>
                  <a:cubicBezTo>
                    <a:pt x="1302" y="1690"/>
                    <a:pt x="1667" y="1302"/>
                    <a:pt x="1667" y="845"/>
                  </a:cubicBezTo>
                  <a:cubicBezTo>
                    <a:pt x="1667" y="389"/>
                    <a:pt x="1302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111"/>
            <p:cNvSpPr/>
            <p:nvPr/>
          </p:nvSpPr>
          <p:spPr>
            <a:xfrm>
              <a:off x="7703688" y="2450475"/>
              <a:ext cx="62479" cy="61871"/>
            </a:xfrm>
            <a:custGeom>
              <a:avLst/>
              <a:gdLst/>
              <a:ahLst/>
              <a:cxnLst/>
              <a:rect l="l" t="t" r="r" b="b"/>
              <a:pathLst>
                <a:path w="2260" h="2238" extrusionOk="0">
                  <a:moveTo>
                    <a:pt x="1141" y="572"/>
                  </a:moveTo>
                  <a:cubicBezTo>
                    <a:pt x="1438" y="572"/>
                    <a:pt x="1689" y="823"/>
                    <a:pt x="1689" y="1119"/>
                  </a:cubicBezTo>
                  <a:cubicBezTo>
                    <a:pt x="1689" y="1439"/>
                    <a:pt x="1438" y="1667"/>
                    <a:pt x="1141" y="1667"/>
                  </a:cubicBezTo>
                  <a:cubicBezTo>
                    <a:pt x="822" y="1667"/>
                    <a:pt x="571" y="1439"/>
                    <a:pt x="571" y="1119"/>
                  </a:cubicBezTo>
                  <a:cubicBezTo>
                    <a:pt x="571" y="823"/>
                    <a:pt x="822" y="572"/>
                    <a:pt x="1141" y="572"/>
                  </a:cubicBezTo>
                  <a:close/>
                  <a:moveTo>
                    <a:pt x="1141" y="1"/>
                  </a:moveTo>
                  <a:cubicBezTo>
                    <a:pt x="502" y="1"/>
                    <a:pt x="0" y="503"/>
                    <a:pt x="0" y="1119"/>
                  </a:cubicBezTo>
                  <a:cubicBezTo>
                    <a:pt x="0" y="1736"/>
                    <a:pt x="502" y="2238"/>
                    <a:pt x="1141" y="2238"/>
                  </a:cubicBezTo>
                  <a:cubicBezTo>
                    <a:pt x="1758" y="2238"/>
                    <a:pt x="2260" y="1736"/>
                    <a:pt x="2260" y="1119"/>
                  </a:cubicBezTo>
                  <a:cubicBezTo>
                    <a:pt x="2260" y="503"/>
                    <a:pt x="1758" y="1"/>
                    <a:pt x="11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11"/>
            <p:cNvSpPr/>
            <p:nvPr/>
          </p:nvSpPr>
          <p:spPr>
            <a:xfrm>
              <a:off x="7492283" y="2679546"/>
              <a:ext cx="46721" cy="46085"/>
            </a:xfrm>
            <a:custGeom>
              <a:avLst/>
              <a:gdLst/>
              <a:ahLst/>
              <a:cxnLst/>
              <a:rect l="l" t="t" r="r" b="b"/>
              <a:pathLst>
                <a:path w="1690" h="1667" extrusionOk="0">
                  <a:moveTo>
                    <a:pt x="845" y="1"/>
                  </a:moveTo>
                  <a:cubicBezTo>
                    <a:pt x="389" y="1"/>
                    <a:pt x="1" y="366"/>
                    <a:pt x="1" y="822"/>
                  </a:cubicBezTo>
                  <a:cubicBezTo>
                    <a:pt x="1" y="1302"/>
                    <a:pt x="389" y="1667"/>
                    <a:pt x="845" y="1667"/>
                  </a:cubicBezTo>
                  <a:cubicBezTo>
                    <a:pt x="1302" y="1667"/>
                    <a:pt x="1690" y="1302"/>
                    <a:pt x="1690" y="822"/>
                  </a:cubicBezTo>
                  <a:cubicBezTo>
                    <a:pt x="1690" y="366"/>
                    <a:pt x="1302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11"/>
            <p:cNvSpPr/>
            <p:nvPr/>
          </p:nvSpPr>
          <p:spPr>
            <a:xfrm>
              <a:off x="7484708" y="2671335"/>
              <a:ext cx="61871" cy="62506"/>
            </a:xfrm>
            <a:custGeom>
              <a:avLst/>
              <a:gdLst/>
              <a:ahLst/>
              <a:cxnLst/>
              <a:rect l="l" t="t" r="r" b="b"/>
              <a:pathLst>
                <a:path w="2238" h="2261" extrusionOk="0">
                  <a:moveTo>
                    <a:pt x="1119" y="571"/>
                  </a:moveTo>
                  <a:cubicBezTo>
                    <a:pt x="1416" y="571"/>
                    <a:pt x="1667" y="822"/>
                    <a:pt x="1667" y="1119"/>
                  </a:cubicBezTo>
                  <a:cubicBezTo>
                    <a:pt x="1667" y="1439"/>
                    <a:pt x="1416" y="1690"/>
                    <a:pt x="1119" y="1690"/>
                  </a:cubicBezTo>
                  <a:cubicBezTo>
                    <a:pt x="823" y="1690"/>
                    <a:pt x="571" y="1439"/>
                    <a:pt x="571" y="1119"/>
                  </a:cubicBezTo>
                  <a:cubicBezTo>
                    <a:pt x="571" y="822"/>
                    <a:pt x="823" y="571"/>
                    <a:pt x="1119" y="571"/>
                  </a:cubicBezTo>
                  <a:close/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cubicBezTo>
                    <a:pt x="1" y="1758"/>
                    <a:pt x="503" y="2260"/>
                    <a:pt x="1119" y="2260"/>
                  </a:cubicBezTo>
                  <a:cubicBezTo>
                    <a:pt x="1736" y="2260"/>
                    <a:pt x="2238" y="1758"/>
                    <a:pt x="2238" y="1119"/>
                  </a:cubicBezTo>
                  <a:cubicBezTo>
                    <a:pt x="2238" y="503"/>
                    <a:pt x="1736" y="1"/>
                    <a:pt x="11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11"/>
            <p:cNvSpPr/>
            <p:nvPr/>
          </p:nvSpPr>
          <p:spPr>
            <a:xfrm>
              <a:off x="4572000" y="4445800"/>
              <a:ext cx="3209275" cy="4600"/>
            </a:xfrm>
            <a:custGeom>
              <a:avLst/>
              <a:gdLst/>
              <a:ahLst/>
              <a:cxnLst/>
              <a:rect l="l" t="t" r="r" b="b"/>
              <a:pathLst>
                <a:path w="128371" h="184" extrusionOk="0">
                  <a:moveTo>
                    <a:pt x="1" y="1"/>
                  </a:moveTo>
                  <a:lnTo>
                    <a:pt x="1" y="183"/>
                  </a:lnTo>
                  <a:lnTo>
                    <a:pt x="128370" y="183"/>
                  </a:lnTo>
                  <a:cubicBezTo>
                    <a:pt x="128370" y="183"/>
                    <a:pt x="128370" y="183"/>
                    <a:pt x="128370" y="161"/>
                  </a:cubicBezTo>
                  <a:lnTo>
                    <a:pt x="12837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11"/>
            <p:cNvSpPr/>
            <p:nvPr/>
          </p:nvSpPr>
          <p:spPr>
            <a:xfrm>
              <a:off x="7852587" y="2623398"/>
              <a:ext cx="46749" cy="46085"/>
            </a:xfrm>
            <a:custGeom>
              <a:avLst/>
              <a:gdLst/>
              <a:ahLst/>
              <a:cxnLst/>
              <a:rect l="l" t="t" r="r" b="b"/>
              <a:pathLst>
                <a:path w="1691" h="1667" extrusionOk="0">
                  <a:moveTo>
                    <a:pt x="846" y="0"/>
                  </a:moveTo>
                  <a:cubicBezTo>
                    <a:pt x="366" y="0"/>
                    <a:pt x="1" y="365"/>
                    <a:pt x="1" y="845"/>
                  </a:cubicBezTo>
                  <a:cubicBezTo>
                    <a:pt x="1" y="1301"/>
                    <a:pt x="366" y="1666"/>
                    <a:pt x="846" y="1666"/>
                  </a:cubicBezTo>
                  <a:cubicBezTo>
                    <a:pt x="1302" y="1666"/>
                    <a:pt x="1690" y="1301"/>
                    <a:pt x="1690" y="845"/>
                  </a:cubicBezTo>
                  <a:cubicBezTo>
                    <a:pt x="1690" y="365"/>
                    <a:pt x="1302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111"/>
            <p:cNvSpPr/>
            <p:nvPr/>
          </p:nvSpPr>
          <p:spPr>
            <a:xfrm>
              <a:off x="7844404" y="2615187"/>
              <a:ext cx="62479" cy="62506"/>
            </a:xfrm>
            <a:custGeom>
              <a:avLst/>
              <a:gdLst/>
              <a:ahLst/>
              <a:cxnLst/>
              <a:rect l="l" t="t" r="r" b="b"/>
              <a:pathLst>
                <a:path w="2260" h="2261" extrusionOk="0">
                  <a:moveTo>
                    <a:pt x="1142" y="571"/>
                  </a:moveTo>
                  <a:cubicBezTo>
                    <a:pt x="1438" y="571"/>
                    <a:pt x="1689" y="822"/>
                    <a:pt x="1689" y="1142"/>
                  </a:cubicBezTo>
                  <a:cubicBezTo>
                    <a:pt x="1689" y="1438"/>
                    <a:pt x="1438" y="1689"/>
                    <a:pt x="1142" y="1689"/>
                  </a:cubicBezTo>
                  <a:cubicBezTo>
                    <a:pt x="822" y="1689"/>
                    <a:pt x="571" y="1438"/>
                    <a:pt x="571" y="1142"/>
                  </a:cubicBezTo>
                  <a:cubicBezTo>
                    <a:pt x="571" y="822"/>
                    <a:pt x="822" y="571"/>
                    <a:pt x="1142" y="571"/>
                  </a:cubicBezTo>
                  <a:close/>
                  <a:moveTo>
                    <a:pt x="1142" y="0"/>
                  </a:moveTo>
                  <a:cubicBezTo>
                    <a:pt x="525" y="0"/>
                    <a:pt x="0" y="502"/>
                    <a:pt x="0" y="1142"/>
                  </a:cubicBezTo>
                  <a:cubicBezTo>
                    <a:pt x="0" y="1758"/>
                    <a:pt x="525" y="2260"/>
                    <a:pt x="1142" y="2260"/>
                  </a:cubicBezTo>
                  <a:cubicBezTo>
                    <a:pt x="1758" y="2260"/>
                    <a:pt x="2260" y="1758"/>
                    <a:pt x="2260" y="1142"/>
                  </a:cubicBezTo>
                  <a:cubicBezTo>
                    <a:pt x="2260" y="502"/>
                    <a:pt x="1758" y="0"/>
                    <a:pt x="11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111"/>
            <p:cNvSpPr/>
            <p:nvPr/>
          </p:nvSpPr>
          <p:spPr>
            <a:xfrm>
              <a:off x="7306782" y="2399387"/>
              <a:ext cx="46085" cy="46085"/>
            </a:xfrm>
            <a:custGeom>
              <a:avLst/>
              <a:gdLst/>
              <a:ahLst/>
              <a:cxnLst/>
              <a:rect l="l" t="t" r="r" b="b"/>
              <a:pathLst>
                <a:path w="1667" h="1667" extrusionOk="0">
                  <a:moveTo>
                    <a:pt x="822" y="0"/>
                  </a:moveTo>
                  <a:cubicBezTo>
                    <a:pt x="365" y="0"/>
                    <a:pt x="0" y="365"/>
                    <a:pt x="0" y="822"/>
                  </a:cubicBezTo>
                  <a:cubicBezTo>
                    <a:pt x="0" y="1301"/>
                    <a:pt x="365" y="1666"/>
                    <a:pt x="822" y="1666"/>
                  </a:cubicBezTo>
                  <a:cubicBezTo>
                    <a:pt x="1301" y="1666"/>
                    <a:pt x="1666" y="1301"/>
                    <a:pt x="1666" y="822"/>
                  </a:cubicBezTo>
                  <a:cubicBezTo>
                    <a:pt x="1666" y="365"/>
                    <a:pt x="1301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111"/>
            <p:cNvSpPr/>
            <p:nvPr/>
          </p:nvSpPr>
          <p:spPr>
            <a:xfrm>
              <a:off x="7298571" y="2391176"/>
              <a:ext cx="62506" cy="62506"/>
            </a:xfrm>
            <a:custGeom>
              <a:avLst/>
              <a:gdLst/>
              <a:ahLst/>
              <a:cxnLst/>
              <a:rect l="l" t="t" r="r" b="b"/>
              <a:pathLst>
                <a:path w="2261" h="2261" extrusionOk="0">
                  <a:moveTo>
                    <a:pt x="1119" y="571"/>
                  </a:moveTo>
                  <a:cubicBezTo>
                    <a:pt x="1438" y="571"/>
                    <a:pt x="1689" y="822"/>
                    <a:pt x="1689" y="1119"/>
                  </a:cubicBezTo>
                  <a:cubicBezTo>
                    <a:pt x="1689" y="1438"/>
                    <a:pt x="1438" y="1689"/>
                    <a:pt x="1119" y="1689"/>
                  </a:cubicBezTo>
                  <a:cubicBezTo>
                    <a:pt x="822" y="1689"/>
                    <a:pt x="571" y="1438"/>
                    <a:pt x="571" y="1119"/>
                  </a:cubicBezTo>
                  <a:cubicBezTo>
                    <a:pt x="571" y="822"/>
                    <a:pt x="822" y="571"/>
                    <a:pt x="1119" y="571"/>
                  </a:cubicBezTo>
                  <a:close/>
                  <a:moveTo>
                    <a:pt x="1119" y="0"/>
                  </a:moveTo>
                  <a:cubicBezTo>
                    <a:pt x="503" y="0"/>
                    <a:pt x="0" y="503"/>
                    <a:pt x="0" y="1119"/>
                  </a:cubicBezTo>
                  <a:cubicBezTo>
                    <a:pt x="0" y="1758"/>
                    <a:pt x="503" y="2260"/>
                    <a:pt x="1119" y="2260"/>
                  </a:cubicBezTo>
                  <a:cubicBezTo>
                    <a:pt x="1758" y="2260"/>
                    <a:pt x="2260" y="1758"/>
                    <a:pt x="2260" y="1119"/>
                  </a:cubicBezTo>
                  <a:cubicBezTo>
                    <a:pt x="2260" y="503"/>
                    <a:pt x="1758" y="0"/>
                    <a:pt x="1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111"/>
            <p:cNvSpPr/>
            <p:nvPr/>
          </p:nvSpPr>
          <p:spPr>
            <a:xfrm>
              <a:off x="8075991" y="2730026"/>
              <a:ext cx="46721" cy="46721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"/>
                  </a:moveTo>
                  <a:cubicBezTo>
                    <a:pt x="365" y="1"/>
                    <a:pt x="0" y="389"/>
                    <a:pt x="0" y="845"/>
                  </a:cubicBezTo>
                  <a:cubicBezTo>
                    <a:pt x="0" y="1302"/>
                    <a:pt x="365" y="1690"/>
                    <a:pt x="845" y="1690"/>
                  </a:cubicBezTo>
                  <a:cubicBezTo>
                    <a:pt x="1301" y="1690"/>
                    <a:pt x="1689" y="1302"/>
                    <a:pt x="1689" y="845"/>
                  </a:cubicBezTo>
                  <a:cubicBezTo>
                    <a:pt x="1689" y="389"/>
                    <a:pt x="1301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111"/>
            <p:cNvSpPr/>
            <p:nvPr/>
          </p:nvSpPr>
          <p:spPr>
            <a:xfrm>
              <a:off x="8067780" y="2722452"/>
              <a:ext cx="62506" cy="61871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42" y="571"/>
                  </a:moveTo>
                  <a:cubicBezTo>
                    <a:pt x="1438" y="571"/>
                    <a:pt x="1689" y="822"/>
                    <a:pt x="1689" y="1119"/>
                  </a:cubicBezTo>
                  <a:cubicBezTo>
                    <a:pt x="1689" y="1416"/>
                    <a:pt x="1438" y="1667"/>
                    <a:pt x="1142" y="1667"/>
                  </a:cubicBezTo>
                  <a:cubicBezTo>
                    <a:pt x="822" y="1667"/>
                    <a:pt x="571" y="1416"/>
                    <a:pt x="571" y="1119"/>
                  </a:cubicBezTo>
                  <a:cubicBezTo>
                    <a:pt x="571" y="822"/>
                    <a:pt x="822" y="571"/>
                    <a:pt x="1142" y="571"/>
                  </a:cubicBezTo>
                  <a:close/>
                  <a:moveTo>
                    <a:pt x="1142" y="1"/>
                  </a:moveTo>
                  <a:cubicBezTo>
                    <a:pt x="503" y="1"/>
                    <a:pt x="0" y="503"/>
                    <a:pt x="0" y="1119"/>
                  </a:cubicBezTo>
                  <a:cubicBezTo>
                    <a:pt x="0" y="1735"/>
                    <a:pt x="503" y="2238"/>
                    <a:pt x="1142" y="2238"/>
                  </a:cubicBezTo>
                  <a:cubicBezTo>
                    <a:pt x="1758" y="2238"/>
                    <a:pt x="2260" y="1735"/>
                    <a:pt x="2260" y="1119"/>
                  </a:cubicBezTo>
                  <a:cubicBezTo>
                    <a:pt x="2260" y="503"/>
                    <a:pt x="1758" y="1"/>
                    <a:pt x="11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111"/>
            <p:cNvSpPr/>
            <p:nvPr/>
          </p:nvSpPr>
          <p:spPr>
            <a:xfrm>
              <a:off x="7131979" y="2899770"/>
              <a:ext cx="974946" cy="15813"/>
            </a:xfrm>
            <a:custGeom>
              <a:avLst/>
              <a:gdLst/>
              <a:ahLst/>
              <a:cxnLst/>
              <a:rect l="l" t="t" r="r" b="b"/>
              <a:pathLst>
                <a:path w="35266" h="572" extrusionOk="0">
                  <a:moveTo>
                    <a:pt x="274" y="1"/>
                  </a:moveTo>
                  <a:cubicBezTo>
                    <a:pt x="115" y="1"/>
                    <a:pt x="0" y="137"/>
                    <a:pt x="0" y="297"/>
                  </a:cubicBezTo>
                  <a:cubicBezTo>
                    <a:pt x="0" y="457"/>
                    <a:pt x="115" y="571"/>
                    <a:pt x="274" y="571"/>
                  </a:cubicBezTo>
                  <a:lnTo>
                    <a:pt x="34992" y="571"/>
                  </a:lnTo>
                  <a:cubicBezTo>
                    <a:pt x="35151" y="571"/>
                    <a:pt x="35266" y="457"/>
                    <a:pt x="35266" y="297"/>
                  </a:cubicBezTo>
                  <a:cubicBezTo>
                    <a:pt x="35266" y="137"/>
                    <a:pt x="35151" y="1"/>
                    <a:pt x="349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111"/>
            <p:cNvSpPr/>
            <p:nvPr/>
          </p:nvSpPr>
          <p:spPr>
            <a:xfrm>
              <a:off x="7873432" y="2169680"/>
              <a:ext cx="368542" cy="64386"/>
            </a:xfrm>
            <a:custGeom>
              <a:avLst/>
              <a:gdLst/>
              <a:ahLst/>
              <a:cxnLst/>
              <a:rect l="l" t="t" r="r" b="b"/>
              <a:pathLst>
                <a:path w="13331" h="2329" extrusionOk="0">
                  <a:moveTo>
                    <a:pt x="0" y="1"/>
                  </a:moveTo>
                  <a:lnTo>
                    <a:pt x="0" y="2329"/>
                  </a:lnTo>
                  <a:lnTo>
                    <a:pt x="13330" y="2329"/>
                  </a:lnTo>
                  <a:lnTo>
                    <a:pt x="133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111"/>
            <p:cNvSpPr/>
            <p:nvPr/>
          </p:nvSpPr>
          <p:spPr>
            <a:xfrm>
              <a:off x="8053902" y="2264974"/>
              <a:ext cx="188072" cy="65022"/>
            </a:xfrm>
            <a:custGeom>
              <a:avLst/>
              <a:gdLst/>
              <a:ahLst/>
              <a:cxnLst/>
              <a:rect l="l" t="t" r="r" b="b"/>
              <a:pathLst>
                <a:path w="6803" h="2352" extrusionOk="0">
                  <a:moveTo>
                    <a:pt x="0" y="0"/>
                  </a:moveTo>
                  <a:lnTo>
                    <a:pt x="0" y="2351"/>
                  </a:lnTo>
                  <a:lnTo>
                    <a:pt x="6802" y="2351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111"/>
            <p:cNvSpPr/>
            <p:nvPr/>
          </p:nvSpPr>
          <p:spPr>
            <a:xfrm>
              <a:off x="6899757" y="3149021"/>
              <a:ext cx="1412878" cy="831079"/>
            </a:xfrm>
            <a:custGeom>
              <a:avLst/>
              <a:gdLst/>
              <a:ahLst/>
              <a:cxnLst/>
              <a:rect l="l" t="t" r="r" b="b"/>
              <a:pathLst>
                <a:path w="51107" h="30062" extrusionOk="0">
                  <a:moveTo>
                    <a:pt x="1" y="1"/>
                  </a:moveTo>
                  <a:lnTo>
                    <a:pt x="1" y="30061"/>
                  </a:lnTo>
                  <a:lnTo>
                    <a:pt x="51107" y="30061"/>
                  </a:lnTo>
                  <a:lnTo>
                    <a:pt x="51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111"/>
            <p:cNvSpPr/>
            <p:nvPr/>
          </p:nvSpPr>
          <p:spPr>
            <a:xfrm>
              <a:off x="6899757" y="3945985"/>
              <a:ext cx="1412878" cy="34115"/>
            </a:xfrm>
            <a:custGeom>
              <a:avLst/>
              <a:gdLst/>
              <a:ahLst/>
              <a:cxnLst/>
              <a:rect l="l" t="t" r="r" b="b"/>
              <a:pathLst>
                <a:path w="51107" h="1234" extrusionOk="0">
                  <a:moveTo>
                    <a:pt x="1" y="1"/>
                  </a:moveTo>
                  <a:lnTo>
                    <a:pt x="1" y="1233"/>
                  </a:lnTo>
                  <a:lnTo>
                    <a:pt x="51107" y="1233"/>
                  </a:lnTo>
                  <a:lnTo>
                    <a:pt x="51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111"/>
            <p:cNvSpPr/>
            <p:nvPr/>
          </p:nvSpPr>
          <p:spPr>
            <a:xfrm>
              <a:off x="6958448" y="3207713"/>
              <a:ext cx="80808" cy="8078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2352" y="571"/>
                  </a:moveTo>
                  <a:lnTo>
                    <a:pt x="2352" y="2351"/>
                  </a:lnTo>
                  <a:lnTo>
                    <a:pt x="571" y="2351"/>
                  </a:lnTo>
                  <a:lnTo>
                    <a:pt x="571" y="571"/>
                  </a:lnTo>
                  <a:close/>
                  <a:moveTo>
                    <a:pt x="274" y="0"/>
                  </a:moveTo>
                  <a:cubicBezTo>
                    <a:pt x="115" y="0"/>
                    <a:pt x="1" y="137"/>
                    <a:pt x="1" y="297"/>
                  </a:cubicBezTo>
                  <a:lnTo>
                    <a:pt x="1" y="2625"/>
                  </a:lnTo>
                  <a:cubicBezTo>
                    <a:pt x="1" y="2785"/>
                    <a:pt x="115" y="2922"/>
                    <a:pt x="274" y="2922"/>
                  </a:cubicBezTo>
                  <a:lnTo>
                    <a:pt x="2625" y="2922"/>
                  </a:lnTo>
                  <a:cubicBezTo>
                    <a:pt x="2785" y="2922"/>
                    <a:pt x="2922" y="2785"/>
                    <a:pt x="2922" y="2625"/>
                  </a:cubicBezTo>
                  <a:lnTo>
                    <a:pt x="2922" y="297"/>
                  </a:lnTo>
                  <a:cubicBezTo>
                    <a:pt x="2922" y="137"/>
                    <a:pt x="2785" y="0"/>
                    <a:pt x="2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111"/>
            <p:cNvSpPr/>
            <p:nvPr/>
          </p:nvSpPr>
          <p:spPr>
            <a:xfrm>
              <a:off x="7087802" y="3272707"/>
              <a:ext cx="80808" cy="15786"/>
            </a:xfrm>
            <a:custGeom>
              <a:avLst/>
              <a:gdLst/>
              <a:ahLst/>
              <a:cxnLst/>
              <a:rect l="l" t="t" r="r" b="b"/>
              <a:pathLst>
                <a:path w="2923" h="571" extrusionOk="0">
                  <a:moveTo>
                    <a:pt x="297" y="0"/>
                  </a:moveTo>
                  <a:cubicBezTo>
                    <a:pt x="138" y="0"/>
                    <a:pt x="1" y="114"/>
                    <a:pt x="1" y="274"/>
                  </a:cubicBezTo>
                  <a:cubicBezTo>
                    <a:pt x="1" y="434"/>
                    <a:pt x="138" y="571"/>
                    <a:pt x="297" y="571"/>
                  </a:cubicBezTo>
                  <a:lnTo>
                    <a:pt x="2648" y="571"/>
                  </a:lnTo>
                  <a:cubicBezTo>
                    <a:pt x="2785" y="571"/>
                    <a:pt x="2922" y="434"/>
                    <a:pt x="2922" y="274"/>
                  </a:cubicBezTo>
                  <a:cubicBezTo>
                    <a:pt x="2922" y="114"/>
                    <a:pt x="2785" y="0"/>
                    <a:pt x="26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111"/>
            <p:cNvSpPr/>
            <p:nvPr/>
          </p:nvSpPr>
          <p:spPr>
            <a:xfrm>
              <a:off x="7031018" y="3367365"/>
              <a:ext cx="1210955" cy="46721"/>
            </a:xfrm>
            <a:custGeom>
              <a:avLst/>
              <a:gdLst/>
              <a:ahLst/>
              <a:cxnLst/>
              <a:rect l="l" t="t" r="r" b="b"/>
              <a:pathLst>
                <a:path w="43803" h="1690" extrusionOk="0">
                  <a:moveTo>
                    <a:pt x="0" y="0"/>
                  </a:moveTo>
                  <a:lnTo>
                    <a:pt x="0" y="1689"/>
                  </a:lnTo>
                  <a:lnTo>
                    <a:pt x="43802" y="1689"/>
                  </a:lnTo>
                  <a:lnTo>
                    <a:pt x="438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111"/>
            <p:cNvSpPr/>
            <p:nvPr/>
          </p:nvSpPr>
          <p:spPr>
            <a:xfrm>
              <a:off x="7031018" y="3477145"/>
              <a:ext cx="1210955" cy="46721"/>
            </a:xfrm>
            <a:custGeom>
              <a:avLst/>
              <a:gdLst/>
              <a:ahLst/>
              <a:cxnLst/>
              <a:rect l="l" t="t" r="r" b="b"/>
              <a:pathLst>
                <a:path w="43803" h="1690" extrusionOk="0">
                  <a:moveTo>
                    <a:pt x="0" y="1"/>
                  </a:moveTo>
                  <a:lnTo>
                    <a:pt x="0" y="1690"/>
                  </a:lnTo>
                  <a:lnTo>
                    <a:pt x="43802" y="1690"/>
                  </a:lnTo>
                  <a:lnTo>
                    <a:pt x="438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11"/>
            <p:cNvSpPr/>
            <p:nvPr/>
          </p:nvSpPr>
          <p:spPr>
            <a:xfrm>
              <a:off x="7031018" y="3587589"/>
              <a:ext cx="750299" cy="46721"/>
            </a:xfrm>
            <a:custGeom>
              <a:avLst/>
              <a:gdLst/>
              <a:ahLst/>
              <a:cxnLst/>
              <a:rect l="l" t="t" r="r" b="b"/>
              <a:pathLst>
                <a:path w="27140" h="1690" extrusionOk="0">
                  <a:moveTo>
                    <a:pt x="0" y="0"/>
                  </a:moveTo>
                  <a:lnTo>
                    <a:pt x="0" y="1689"/>
                  </a:lnTo>
                  <a:lnTo>
                    <a:pt x="27140" y="1689"/>
                  </a:lnTo>
                  <a:lnTo>
                    <a:pt x="271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11"/>
            <p:cNvSpPr/>
            <p:nvPr/>
          </p:nvSpPr>
          <p:spPr>
            <a:xfrm>
              <a:off x="7031018" y="3697369"/>
              <a:ext cx="542709" cy="46721"/>
            </a:xfrm>
            <a:custGeom>
              <a:avLst/>
              <a:gdLst/>
              <a:ahLst/>
              <a:cxnLst/>
              <a:rect l="l" t="t" r="r" b="b"/>
              <a:pathLst>
                <a:path w="19631" h="1690" extrusionOk="0">
                  <a:moveTo>
                    <a:pt x="0" y="1"/>
                  </a:moveTo>
                  <a:lnTo>
                    <a:pt x="0" y="1690"/>
                  </a:lnTo>
                  <a:lnTo>
                    <a:pt x="19630" y="1690"/>
                  </a:lnTo>
                  <a:lnTo>
                    <a:pt x="196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111"/>
            <p:cNvSpPr/>
            <p:nvPr/>
          </p:nvSpPr>
          <p:spPr>
            <a:xfrm>
              <a:off x="7631755" y="3697369"/>
              <a:ext cx="305427" cy="46721"/>
            </a:xfrm>
            <a:custGeom>
              <a:avLst/>
              <a:gdLst/>
              <a:ahLst/>
              <a:cxnLst/>
              <a:rect l="l" t="t" r="r" b="b"/>
              <a:pathLst>
                <a:path w="11048" h="1690" extrusionOk="0">
                  <a:moveTo>
                    <a:pt x="0" y="1"/>
                  </a:moveTo>
                  <a:lnTo>
                    <a:pt x="0" y="1690"/>
                  </a:lnTo>
                  <a:lnTo>
                    <a:pt x="11048" y="1690"/>
                  </a:lnTo>
                  <a:lnTo>
                    <a:pt x="11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111"/>
            <p:cNvSpPr/>
            <p:nvPr/>
          </p:nvSpPr>
          <p:spPr>
            <a:xfrm>
              <a:off x="7031018" y="3807813"/>
              <a:ext cx="330059" cy="46085"/>
            </a:xfrm>
            <a:custGeom>
              <a:avLst/>
              <a:gdLst/>
              <a:ahLst/>
              <a:cxnLst/>
              <a:rect l="l" t="t" r="r" b="b"/>
              <a:pathLst>
                <a:path w="11939" h="1667" extrusionOk="0">
                  <a:moveTo>
                    <a:pt x="0" y="0"/>
                  </a:moveTo>
                  <a:lnTo>
                    <a:pt x="0" y="1666"/>
                  </a:lnTo>
                  <a:lnTo>
                    <a:pt x="11938" y="1666"/>
                  </a:lnTo>
                  <a:lnTo>
                    <a:pt x="119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111"/>
            <p:cNvSpPr/>
            <p:nvPr/>
          </p:nvSpPr>
          <p:spPr>
            <a:xfrm>
              <a:off x="8462171" y="2102806"/>
              <a:ext cx="1824934" cy="237917"/>
            </a:xfrm>
            <a:custGeom>
              <a:avLst/>
              <a:gdLst/>
              <a:ahLst/>
              <a:cxnLst/>
              <a:rect l="l" t="t" r="r" b="b"/>
              <a:pathLst>
                <a:path w="66012" h="8606" extrusionOk="0">
                  <a:moveTo>
                    <a:pt x="0" y="0"/>
                  </a:moveTo>
                  <a:lnTo>
                    <a:pt x="0" y="8605"/>
                  </a:lnTo>
                  <a:lnTo>
                    <a:pt x="66011" y="8605"/>
                  </a:lnTo>
                  <a:lnTo>
                    <a:pt x="660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111"/>
            <p:cNvSpPr/>
            <p:nvPr/>
          </p:nvSpPr>
          <p:spPr>
            <a:xfrm>
              <a:off x="8462171" y="2340695"/>
              <a:ext cx="1824934" cy="34087"/>
            </a:xfrm>
            <a:custGeom>
              <a:avLst/>
              <a:gdLst/>
              <a:ahLst/>
              <a:cxnLst/>
              <a:rect l="l" t="t" r="r" b="b"/>
              <a:pathLst>
                <a:path w="66012" h="1233" extrusionOk="0">
                  <a:moveTo>
                    <a:pt x="0" y="0"/>
                  </a:moveTo>
                  <a:lnTo>
                    <a:pt x="0" y="1233"/>
                  </a:lnTo>
                  <a:lnTo>
                    <a:pt x="66011" y="1233"/>
                  </a:lnTo>
                  <a:lnTo>
                    <a:pt x="660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111"/>
            <p:cNvSpPr/>
            <p:nvPr/>
          </p:nvSpPr>
          <p:spPr>
            <a:xfrm>
              <a:off x="8520835" y="2161470"/>
              <a:ext cx="80808" cy="15813"/>
            </a:xfrm>
            <a:custGeom>
              <a:avLst/>
              <a:gdLst/>
              <a:ahLst/>
              <a:cxnLst/>
              <a:rect l="l" t="t" r="r" b="b"/>
              <a:pathLst>
                <a:path w="2923" h="572" extrusionOk="0">
                  <a:moveTo>
                    <a:pt x="298" y="1"/>
                  </a:moveTo>
                  <a:cubicBezTo>
                    <a:pt x="138" y="1"/>
                    <a:pt x="1" y="138"/>
                    <a:pt x="1" y="298"/>
                  </a:cubicBezTo>
                  <a:cubicBezTo>
                    <a:pt x="1" y="457"/>
                    <a:pt x="138" y="572"/>
                    <a:pt x="298" y="572"/>
                  </a:cubicBezTo>
                  <a:lnTo>
                    <a:pt x="2626" y="572"/>
                  </a:lnTo>
                  <a:cubicBezTo>
                    <a:pt x="2786" y="572"/>
                    <a:pt x="2923" y="457"/>
                    <a:pt x="2923" y="298"/>
                  </a:cubicBezTo>
                  <a:cubicBezTo>
                    <a:pt x="2923" y="138"/>
                    <a:pt x="2786" y="1"/>
                    <a:pt x="26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111"/>
            <p:cNvSpPr/>
            <p:nvPr/>
          </p:nvSpPr>
          <p:spPr>
            <a:xfrm>
              <a:off x="8650851" y="2161470"/>
              <a:ext cx="80144" cy="15813"/>
            </a:xfrm>
            <a:custGeom>
              <a:avLst/>
              <a:gdLst/>
              <a:ahLst/>
              <a:cxnLst/>
              <a:rect l="l" t="t" r="r" b="b"/>
              <a:pathLst>
                <a:path w="2899" h="572" extrusionOk="0">
                  <a:moveTo>
                    <a:pt x="274" y="1"/>
                  </a:moveTo>
                  <a:cubicBezTo>
                    <a:pt x="114" y="1"/>
                    <a:pt x="0" y="138"/>
                    <a:pt x="0" y="298"/>
                  </a:cubicBezTo>
                  <a:cubicBezTo>
                    <a:pt x="0" y="457"/>
                    <a:pt x="114" y="572"/>
                    <a:pt x="274" y="572"/>
                  </a:cubicBezTo>
                  <a:lnTo>
                    <a:pt x="2625" y="572"/>
                  </a:lnTo>
                  <a:cubicBezTo>
                    <a:pt x="2785" y="572"/>
                    <a:pt x="2899" y="457"/>
                    <a:pt x="2899" y="298"/>
                  </a:cubicBezTo>
                  <a:cubicBezTo>
                    <a:pt x="2899" y="138"/>
                    <a:pt x="2785" y="1"/>
                    <a:pt x="26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111"/>
            <p:cNvSpPr/>
            <p:nvPr/>
          </p:nvSpPr>
          <p:spPr>
            <a:xfrm>
              <a:off x="8520835" y="2136229"/>
              <a:ext cx="80808" cy="41054"/>
            </a:xfrm>
            <a:custGeom>
              <a:avLst/>
              <a:gdLst/>
              <a:ahLst/>
              <a:cxnLst/>
              <a:rect l="l" t="t" r="r" b="b"/>
              <a:pathLst>
                <a:path w="2923" h="1485" extrusionOk="0">
                  <a:moveTo>
                    <a:pt x="2352" y="572"/>
                  </a:moveTo>
                  <a:lnTo>
                    <a:pt x="2352" y="914"/>
                  </a:lnTo>
                  <a:lnTo>
                    <a:pt x="572" y="914"/>
                  </a:lnTo>
                  <a:lnTo>
                    <a:pt x="572" y="572"/>
                  </a:lnTo>
                  <a:close/>
                  <a:moveTo>
                    <a:pt x="298" y="1"/>
                  </a:moveTo>
                  <a:cubicBezTo>
                    <a:pt x="138" y="1"/>
                    <a:pt x="1" y="138"/>
                    <a:pt x="1" y="298"/>
                  </a:cubicBezTo>
                  <a:lnTo>
                    <a:pt x="1" y="1211"/>
                  </a:lnTo>
                  <a:cubicBezTo>
                    <a:pt x="1" y="1370"/>
                    <a:pt x="138" y="1485"/>
                    <a:pt x="298" y="1485"/>
                  </a:cubicBezTo>
                  <a:lnTo>
                    <a:pt x="2626" y="1485"/>
                  </a:lnTo>
                  <a:cubicBezTo>
                    <a:pt x="2786" y="1485"/>
                    <a:pt x="2923" y="1370"/>
                    <a:pt x="2923" y="1211"/>
                  </a:cubicBezTo>
                  <a:lnTo>
                    <a:pt x="2923" y="298"/>
                  </a:lnTo>
                  <a:cubicBezTo>
                    <a:pt x="2923" y="138"/>
                    <a:pt x="2786" y="1"/>
                    <a:pt x="26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11"/>
            <p:cNvSpPr/>
            <p:nvPr/>
          </p:nvSpPr>
          <p:spPr>
            <a:xfrm>
              <a:off x="8593404" y="2226464"/>
              <a:ext cx="648729" cy="46113"/>
            </a:xfrm>
            <a:custGeom>
              <a:avLst/>
              <a:gdLst/>
              <a:ahLst/>
              <a:cxnLst/>
              <a:rect l="l" t="t" r="r" b="b"/>
              <a:pathLst>
                <a:path w="23466" h="1668" extrusionOk="0">
                  <a:moveTo>
                    <a:pt x="1" y="1"/>
                  </a:moveTo>
                  <a:lnTo>
                    <a:pt x="1" y="1667"/>
                  </a:lnTo>
                  <a:lnTo>
                    <a:pt x="23465" y="1667"/>
                  </a:lnTo>
                  <a:lnTo>
                    <a:pt x="234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11"/>
            <p:cNvSpPr/>
            <p:nvPr/>
          </p:nvSpPr>
          <p:spPr>
            <a:xfrm>
              <a:off x="9281225" y="2226464"/>
              <a:ext cx="272640" cy="46113"/>
            </a:xfrm>
            <a:custGeom>
              <a:avLst/>
              <a:gdLst/>
              <a:ahLst/>
              <a:cxnLst/>
              <a:rect l="l" t="t" r="r" b="b"/>
              <a:pathLst>
                <a:path w="9862" h="1668" extrusionOk="0">
                  <a:moveTo>
                    <a:pt x="0" y="1"/>
                  </a:moveTo>
                  <a:lnTo>
                    <a:pt x="0" y="1667"/>
                  </a:lnTo>
                  <a:lnTo>
                    <a:pt x="9861" y="1667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11"/>
            <p:cNvSpPr/>
            <p:nvPr/>
          </p:nvSpPr>
          <p:spPr>
            <a:xfrm>
              <a:off x="8462171" y="2423355"/>
              <a:ext cx="1824934" cy="237281"/>
            </a:xfrm>
            <a:custGeom>
              <a:avLst/>
              <a:gdLst/>
              <a:ahLst/>
              <a:cxnLst/>
              <a:rect l="l" t="t" r="r" b="b"/>
              <a:pathLst>
                <a:path w="66012" h="8583" extrusionOk="0">
                  <a:moveTo>
                    <a:pt x="0" y="0"/>
                  </a:moveTo>
                  <a:lnTo>
                    <a:pt x="0" y="8583"/>
                  </a:lnTo>
                  <a:lnTo>
                    <a:pt x="66011" y="8583"/>
                  </a:lnTo>
                  <a:lnTo>
                    <a:pt x="660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11"/>
            <p:cNvSpPr/>
            <p:nvPr/>
          </p:nvSpPr>
          <p:spPr>
            <a:xfrm>
              <a:off x="8462171" y="2660609"/>
              <a:ext cx="1824934" cy="34750"/>
            </a:xfrm>
            <a:custGeom>
              <a:avLst/>
              <a:gdLst/>
              <a:ahLst/>
              <a:cxnLst/>
              <a:rect l="l" t="t" r="r" b="b"/>
              <a:pathLst>
                <a:path w="66012" h="1257" extrusionOk="0">
                  <a:moveTo>
                    <a:pt x="0" y="1"/>
                  </a:moveTo>
                  <a:lnTo>
                    <a:pt x="0" y="1256"/>
                  </a:lnTo>
                  <a:lnTo>
                    <a:pt x="66011" y="1256"/>
                  </a:lnTo>
                  <a:lnTo>
                    <a:pt x="66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11"/>
            <p:cNvSpPr/>
            <p:nvPr/>
          </p:nvSpPr>
          <p:spPr>
            <a:xfrm>
              <a:off x="8520835" y="2482047"/>
              <a:ext cx="80808" cy="15786"/>
            </a:xfrm>
            <a:custGeom>
              <a:avLst/>
              <a:gdLst/>
              <a:ahLst/>
              <a:cxnLst/>
              <a:rect l="l" t="t" r="r" b="b"/>
              <a:pathLst>
                <a:path w="2923" h="571" extrusionOk="0">
                  <a:moveTo>
                    <a:pt x="298" y="0"/>
                  </a:moveTo>
                  <a:cubicBezTo>
                    <a:pt x="138" y="0"/>
                    <a:pt x="1" y="114"/>
                    <a:pt x="1" y="274"/>
                  </a:cubicBezTo>
                  <a:cubicBezTo>
                    <a:pt x="1" y="434"/>
                    <a:pt x="138" y="571"/>
                    <a:pt x="298" y="571"/>
                  </a:cubicBezTo>
                  <a:lnTo>
                    <a:pt x="2626" y="571"/>
                  </a:lnTo>
                  <a:cubicBezTo>
                    <a:pt x="2786" y="571"/>
                    <a:pt x="2923" y="434"/>
                    <a:pt x="2923" y="274"/>
                  </a:cubicBezTo>
                  <a:cubicBezTo>
                    <a:pt x="2923" y="114"/>
                    <a:pt x="2786" y="0"/>
                    <a:pt x="26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11"/>
            <p:cNvSpPr/>
            <p:nvPr/>
          </p:nvSpPr>
          <p:spPr>
            <a:xfrm>
              <a:off x="8650851" y="2482047"/>
              <a:ext cx="80144" cy="15786"/>
            </a:xfrm>
            <a:custGeom>
              <a:avLst/>
              <a:gdLst/>
              <a:ahLst/>
              <a:cxnLst/>
              <a:rect l="l" t="t" r="r" b="b"/>
              <a:pathLst>
                <a:path w="2899" h="571" extrusionOk="0">
                  <a:moveTo>
                    <a:pt x="274" y="0"/>
                  </a:moveTo>
                  <a:cubicBezTo>
                    <a:pt x="114" y="0"/>
                    <a:pt x="0" y="114"/>
                    <a:pt x="0" y="274"/>
                  </a:cubicBezTo>
                  <a:cubicBezTo>
                    <a:pt x="0" y="434"/>
                    <a:pt x="114" y="571"/>
                    <a:pt x="274" y="571"/>
                  </a:cubicBezTo>
                  <a:lnTo>
                    <a:pt x="2625" y="571"/>
                  </a:lnTo>
                  <a:cubicBezTo>
                    <a:pt x="2785" y="571"/>
                    <a:pt x="2899" y="434"/>
                    <a:pt x="2899" y="274"/>
                  </a:cubicBezTo>
                  <a:cubicBezTo>
                    <a:pt x="2899" y="114"/>
                    <a:pt x="2785" y="0"/>
                    <a:pt x="2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11"/>
            <p:cNvSpPr/>
            <p:nvPr/>
          </p:nvSpPr>
          <p:spPr>
            <a:xfrm>
              <a:off x="8520835" y="2456806"/>
              <a:ext cx="80808" cy="41026"/>
            </a:xfrm>
            <a:custGeom>
              <a:avLst/>
              <a:gdLst/>
              <a:ahLst/>
              <a:cxnLst/>
              <a:rect l="l" t="t" r="r" b="b"/>
              <a:pathLst>
                <a:path w="2923" h="1484" extrusionOk="0">
                  <a:moveTo>
                    <a:pt x="2352" y="571"/>
                  </a:moveTo>
                  <a:lnTo>
                    <a:pt x="2352" y="913"/>
                  </a:lnTo>
                  <a:lnTo>
                    <a:pt x="572" y="913"/>
                  </a:lnTo>
                  <a:lnTo>
                    <a:pt x="572" y="571"/>
                  </a:lnTo>
                  <a:close/>
                  <a:moveTo>
                    <a:pt x="298" y="0"/>
                  </a:moveTo>
                  <a:cubicBezTo>
                    <a:pt x="138" y="0"/>
                    <a:pt x="1" y="137"/>
                    <a:pt x="1" y="274"/>
                  </a:cubicBezTo>
                  <a:lnTo>
                    <a:pt x="1" y="1187"/>
                  </a:lnTo>
                  <a:cubicBezTo>
                    <a:pt x="1" y="1347"/>
                    <a:pt x="138" y="1484"/>
                    <a:pt x="298" y="1484"/>
                  </a:cubicBezTo>
                  <a:lnTo>
                    <a:pt x="2626" y="1484"/>
                  </a:lnTo>
                  <a:cubicBezTo>
                    <a:pt x="2786" y="1484"/>
                    <a:pt x="2923" y="1347"/>
                    <a:pt x="2923" y="1187"/>
                  </a:cubicBezTo>
                  <a:lnTo>
                    <a:pt x="2923" y="274"/>
                  </a:lnTo>
                  <a:cubicBezTo>
                    <a:pt x="2923" y="137"/>
                    <a:pt x="2786" y="0"/>
                    <a:pt x="26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11"/>
            <p:cNvSpPr/>
            <p:nvPr/>
          </p:nvSpPr>
          <p:spPr>
            <a:xfrm>
              <a:off x="8593404" y="2546405"/>
              <a:ext cx="296608" cy="46721"/>
            </a:xfrm>
            <a:custGeom>
              <a:avLst/>
              <a:gdLst/>
              <a:ahLst/>
              <a:cxnLst/>
              <a:rect l="l" t="t" r="r" b="b"/>
              <a:pathLst>
                <a:path w="10729" h="1690" extrusionOk="0">
                  <a:moveTo>
                    <a:pt x="1" y="0"/>
                  </a:moveTo>
                  <a:lnTo>
                    <a:pt x="1" y="1689"/>
                  </a:lnTo>
                  <a:lnTo>
                    <a:pt x="10729" y="1689"/>
                  </a:lnTo>
                  <a:lnTo>
                    <a:pt x="107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11"/>
            <p:cNvSpPr/>
            <p:nvPr/>
          </p:nvSpPr>
          <p:spPr>
            <a:xfrm>
              <a:off x="9252197" y="2546405"/>
              <a:ext cx="865774" cy="46721"/>
            </a:xfrm>
            <a:custGeom>
              <a:avLst/>
              <a:gdLst/>
              <a:ahLst/>
              <a:cxnLst/>
              <a:rect l="l" t="t" r="r" b="b"/>
              <a:pathLst>
                <a:path w="31317" h="1690" extrusionOk="0">
                  <a:moveTo>
                    <a:pt x="1" y="0"/>
                  </a:moveTo>
                  <a:lnTo>
                    <a:pt x="1" y="1689"/>
                  </a:lnTo>
                  <a:lnTo>
                    <a:pt x="31317" y="1689"/>
                  </a:lnTo>
                  <a:lnTo>
                    <a:pt x="313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11"/>
            <p:cNvSpPr/>
            <p:nvPr/>
          </p:nvSpPr>
          <p:spPr>
            <a:xfrm>
              <a:off x="8939222" y="2546405"/>
              <a:ext cx="271976" cy="46721"/>
            </a:xfrm>
            <a:custGeom>
              <a:avLst/>
              <a:gdLst/>
              <a:ahLst/>
              <a:cxnLst/>
              <a:rect l="l" t="t" r="r" b="b"/>
              <a:pathLst>
                <a:path w="9838" h="1690" extrusionOk="0">
                  <a:moveTo>
                    <a:pt x="0" y="0"/>
                  </a:moveTo>
                  <a:lnTo>
                    <a:pt x="0" y="1689"/>
                  </a:lnTo>
                  <a:lnTo>
                    <a:pt x="9838" y="1689"/>
                  </a:lnTo>
                  <a:lnTo>
                    <a:pt x="9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11"/>
            <p:cNvSpPr/>
            <p:nvPr/>
          </p:nvSpPr>
          <p:spPr>
            <a:xfrm>
              <a:off x="8462171" y="2743269"/>
              <a:ext cx="1824934" cy="237917"/>
            </a:xfrm>
            <a:custGeom>
              <a:avLst/>
              <a:gdLst/>
              <a:ahLst/>
              <a:cxnLst/>
              <a:rect l="l" t="t" r="r" b="b"/>
              <a:pathLst>
                <a:path w="66012" h="8606" extrusionOk="0">
                  <a:moveTo>
                    <a:pt x="0" y="1"/>
                  </a:moveTo>
                  <a:lnTo>
                    <a:pt x="0" y="8606"/>
                  </a:lnTo>
                  <a:lnTo>
                    <a:pt x="66011" y="8606"/>
                  </a:lnTo>
                  <a:lnTo>
                    <a:pt x="66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11"/>
            <p:cNvSpPr/>
            <p:nvPr/>
          </p:nvSpPr>
          <p:spPr>
            <a:xfrm>
              <a:off x="8462171" y="2981158"/>
              <a:ext cx="1824934" cy="34115"/>
            </a:xfrm>
            <a:custGeom>
              <a:avLst/>
              <a:gdLst/>
              <a:ahLst/>
              <a:cxnLst/>
              <a:rect l="l" t="t" r="r" b="b"/>
              <a:pathLst>
                <a:path w="66012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66011" y="1234"/>
                  </a:lnTo>
                  <a:lnTo>
                    <a:pt x="66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11"/>
            <p:cNvSpPr/>
            <p:nvPr/>
          </p:nvSpPr>
          <p:spPr>
            <a:xfrm>
              <a:off x="8520835" y="2801960"/>
              <a:ext cx="80808" cy="15813"/>
            </a:xfrm>
            <a:custGeom>
              <a:avLst/>
              <a:gdLst/>
              <a:ahLst/>
              <a:cxnLst/>
              <a:rect l="l" t="t" r="r" b="b"/>
              <a:pathLst>
                <a:path w="2923" h="572" extrusionOk="0">
                  <a:moveTo>
                    <a:pt x="298" y="1"/>
                  </a:moveTo>
                  <a:cubicBezTo>
                    <a:pt x="138" y="1"/>
                    <a:pt x="1" y="138"/>
                    <a:pt x="1" y="297"/>
                  </a:cubicBezTo>
                  <a:cubicBezTo>
                    <a:pt x="1" y="457"/>
                    <a:pt x="138" y="571"/>
                    <a:pt x="298" y="571"/>
                  </a:cubicBezTo>
                  <a:lnTo>
                    <a:pt x="2626" y="571"/>
                  </a:lnTo>
                  <a:cubicBezTo>
                    <a:pt x="2786" y="571"/>
                    <a:pt x="2923" y="457"/>
                    <a:pt x="2923" y="297"/>
                  </a:cubicBezTo>
                  <a:cubicBezTo>
                    <a:pt x="2923" y="138"/>
                    <a:pt x="2786" y="1"/>
                    <a:pt x="26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11"/>
            <p:cNvSpPr/>
            <p:nvPr/>
          </p:nvSpPr>
          <p:spPr>
            <a:xfrm>
              <a:off x="8650851" y="2801960"/>
              <a:ext cx="80144" cy="15813"/>
            </a:xfrm>
            <a:custGeom>
              <a:avLst/>
              <a:gdLst/>
              <a:ahLst/>
              <a:cxnLst/>
              <a:rect l="l" t="t" r="r" b="b"/>
              <a:pathLst>
                <a:path w="2899" h="572" extrusionOk="0">
                  <a:moveTo>
                    <a:pt x="274" y="1"/>
                  </a:moveTo>
                  <a:cubicBezTo>
                    <a:pt x="114" y="1"/>
                    <a:pt x="0" y="138"/>
                    <a:pt x="0" y="297"/>
                  </a:cubicBezTo>
                  <a:cubicBezTo>
                    <a:pt x="0" y="457"/>
                    <a:pt x="114" y="571"/>
                    <a:pt x="274" y="571"/>
                  </a:cubicBezTo>
                  <a:lnTo>
                    <a:pt x="2625" y="571"/>
                  </a:lnTo>
                  <a:cubicBezTo>
                    <a:pt x="2785" y="571"/>
                    <a:pt x="2899" y="457"/>
                    <a:pt x="2899" y="297"/>
                  </a:cubicBezTo>
                  <a:cubicBezTo>
                    <a:pt x="2899" y="138"/>
                    <a:pt x="2785" y="1"/>
                    <a:pt x="26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11"/>
            <p:cNvSpPr/>
            <p:nvPr/>
          </p:nvSpPr>
          <p:spPr>
            <a:xfrm>
              <a:off x="8520835" y="2776720"/>
              <a:ext cx="80808" cy="41054"/>
            </a:xfrm>
            <a:custGeom>
              <a:avLst/>
              <a:gdLst/>
              <a:ahLst/>
              <a:cxnLst/>
              <a:rect l="l" t="t" r="r" b="b"/>
              <a:pathLst>
                <a:path w="2923" h="1485" extrusionOk="0">
                  <a:moveTo>
                    <a:pt x="2352" y="571"/>
                  </a:moveTo>
                  <a:lnTo>
                    <a:pt x="2352" y="914"/>
                  </a:lnTo>
                  <a:lnTo>
                    <a:pt x="572" y="914"/>
                  </a:lnTo>
                  <a:lnTo>
                    <a:pt x="572" y="571"/>
                  </a:lnTo>
                  <a:close/>
                  <a:moveTo>
                    <a:pt x="298" y="1"/>
                  </a:moveTo>
                  <a:cubicBezTo>
                    <a:pt x="138" y="1"/>
                    <a:pt x="1" y="138"/>
                    <a:pt x="1" y="297"/>
                  </a:cubicBezTo>
                  <a:lnTo>
                    <a:pt x="1" y="1210"/>
                  </a:lnTo>
                  <a:cubicBezTo>
                    <a:pt x="1" y="1370"/>
                    <a:pt x="138" y="1484"/>
                    <a:pt x="298" y="1484"/>
                  </a:cubicBezTo>
                  <a:lnTo>
                    <a:pt x="2626" y="1484"/>
                  </a:lnTo>
                  <a:cubicBezTo>
                    <a:pt x="2786" y="1484"/>
                    <a:pt x="2923" y="1370"/>
                    <a:pt x="2923" y="1210"/>
                  </a:cubicBezTo>
                  <a:lnTo>
                    <a:pt x="2923" y="297"/>
                  </a:lnTo>
                  <a:cubicBezTo>
                    <a:pt x="2923" y="138"/>
                    <a:pt x="2786" y="1"/>
                    <a:pt x="26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11"/>
            <p:cNvSpPr/>
            <p:nvPr/>
          </p:nvSpPr>
          <p:spPr>
            <a:xfrm>
              <a:off x="8593404" y="2866955"/>
              <a:ext cx="648729" cy="46721"/>
            </a:xfrm>
            <a:custGeom>
              <a:avLst/>
              <a:gdLst/>
              <a:ahLst/>
              <a:cxnLst/>
              <a:rect l="l" t="t" r="r" b="b"/>
              <a:pathLst>
                <a:path w="23466" h="1690" extrusionOk="0">
                  <a:moveTo>
                    <a:pt x="1" y="1"/>
                  </a:moveTo>
                  <a:lnTo>
                    <a:pt x="1" y="1690"/>
                  </a:lnTo>
                  <a:lnTo>
                    <a:pt x="23465" y="1690"/>
                  </a:lnTo>
                  <a:lnTo>
                    <a:pt x="234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11"/>
            <p:cNvSpPr/>
            <p:nvPr/>
          </p:nvSpPr>
          <p:spPr>
            <a:xfrm>
              <a:off x="8462171" y="3063846"/>
              <a:ext cx="1824934" cy="237281"/>
            </a:xfrm>
            <a:custGeom>
              <a:avLst/>
              <a:gdLst/>
              <a:ahLst/>
              <a:cxnLst/>
              <a:rect l="l" t="t" r="r" b="b"/>
              <a:pathLst>
                <a:path w="66012" h="8583" extrusionOk="0">
                  <a:moveTo>
                    <a:pt x="0" y="0"/>
                  </a:moveTo>
                  <a:lnTo>
                    <a:pt x="0" y="8582"/>
                  </a:lnTo>
                  <a:lnTo>
                    <a:pt x="66011" y="8582"/>
                  </a:lnTo>
                  <a:lnTo>
                    <a:pt x="660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11"/>
            <p:cNvSpPr/>
            <p:nvPr/>
          </p:nvSpPr>
          <p:spPr>
            <a:xfrm>
              <a:off x="8462171" y="3301099"/>
              <a:ext cx="1824934" cy="34723"/>
            </a:xfrm>
            <a:custGeom>
              <a:avLst/>
              <a:gdLst/>
              <a:ahLst/>
              <a:cxnLst/>
              <a:rect l="l" t="t" r="r" b="b"/>
              <a:pathLst>
                <a:path w="66012" h="1256" extrusionOk="0">
                  <a:moveTo>
                    <a:pt x="0" y="0"/>
                  </a:moveTo>
                  <a:lnTo>
                    <a:pt x="0" y="1256"/>
                  </a:lnTo>
                  <a:lnTo>
                    <a:pt x="66011" y="1256"/>
                  </a:lnTo>
                  <a:lnTo>
                    <a:pt x="660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11"/>
            <p:cNvSpPr/>
            <p:nvPr/>
          </p:nvSpPr>
          <p:spPr>
            <a:xfrm>
              <a:off x="8520835" y="3122509"/>
              <a:ext cx="80808" cy="15813"/>
            </a:xfrm>
            <a:custGeom>
              <a:avLst/>
              <a:gdLst/>
              <a:ahLst/>
              <a:cxnLst/>
              <a:rect l="l" t="t" r="r" b="b"/>
              <a:pathLst>
                <a:path w="2923" h="572" extrusionOk="0">
                  <a:moveTo>
                    <a:pt x="298" y="1"/>
                  </a:moveTo>
                  <a:cubicBezTo>
                    <a:pt x="138" y="1"/>
                    <a:pt x="1" y="115"/>
                    <a:pt x="1" y="275"/>
                  </a:cubicBezTo>
                  <a:cubicBezTo>
                    <a:pt x="1" y="435"/>
                    <a:pt x="138" y="571"/>
                    <a:pt x="298" y="571"/>
                  </a:cubicBezTo>
                  <a:lnTo>
                    <a:pt x="2626" y="571"/>
                  </a:lnTo>
                  <a:cubicBezTo>
                    <a:pt x="2786" y="571"/>
                    <a:pt x="2923" y="435"/>
                    <a:pt x="2923" y="275"/>
                  </a:cubicBezTo>
                  <a:cubicBezTo>
                    <a:pt x="2923" y="115"/>
                    <a:pt x="2786" y="1"/>
                    <a:pt x="26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11"/>
            <p:cNvSpPr/>
            <p:nvPr/>
          </p:nvSpPr>
          <p:spPr>
            <a:xfrm>
              <a:off x="8650851" y="3122509"/>
              <a:ext cx="80144" cy="15813"/>
            </a:xfrm>
            <a:custGeom>
              <a:avLst/>
              <a:gdLst/>
              <a:ahLst/>
              <a:cxnLst/>
              <a:rect l="l" t="t" r="r" b="b"/>
              <a:pathLst>
                <a:path w="2899" h="572" extrusionOk="0">
                  <a:moveTo>
                    <a:pt x="274" y="1"/>
                  </a:moveTo>
                  <a:cubicBezTo>
                    <a:pt x="114" y="1"/>
                    <a:pt x="0" y="115"/>
                    <a:pt x="0" y="275"/>
                  </a:cubicBezTo>
                  <a:cubicBezTo>
                    <a:pt x="0" y="435"/>
                    <a:pt x="114" y="571"/>
                    <a:pt x="274" y="571"/>
                  </a:cubicBezTo>
                  <a:lnTo>
                    <a:pt x="2625" y="571"/>
                  </a:lnTo>
                  <a:cubicBezTo>
                    <a:pt x="2785" y="571"/>
                    <a:pt x="2899" y="435"/>
                    <a:pt x="2899" y="275"/>
                  </a:cubicBezTo>
                  <a:cubicBezTo>
                    <a:pt x="2899" y="115"/>
                    <a:pt x="2785" y="1"/>
                    <a:pt x="26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11"/>
            <p:cNvSpPr/>
            <p:nvPr/>
          </p:nvSpPr>
          <p:spPr>
            <a:xfrm>
              <a:off x="8520835" y="3097269"/>
              <a:ext cx="80808" cy="41054"/>
            </a:xfrm>
            <a:custGeom>
              <a:avLst/>
              <a:gdLst/>
              <a:ahLst/>
              <a:cxnLst/>
              <a:rect l="l" t="t" r="r" b="b"/>
              <a:pathLst>
                <a:path w="2923" h="1485" extrusionOk="0">
                  <a:moveTo>
                    <a:pt x="2352" y="571"/>
                  </a:moveTo>
                  <a:lnTo>
                    <a:pt x="2352" y="914"/>
                  </a:lnTo>
                  <a:lnTo>
                    <a:pt x="572" y="914"/>
                  </a:lnTo>
                  <a:lnTo>
                    <a:pt x="572" y="571"/>
                  </a:lnTo>
                  <a:close/>
                  <a:moveTo>
                    <a:pt x="298" y="1"/>
                  </a:moveTo>
                  <a:cubicBezTo>
                    <a:pt x="138" y="1"/>
                    <a:pt x="1" y="138"/>
                    <a:pt x="1" y="275"/>
                  </a:cubicBezTo>
                  <a:lnTo>
                    <a:pt x="1" y="1188"/>
                  </a:lnTo>
                  <a:cubicBezTo>
                    <a:pt x="1" y="1348"/>
                    <a:pt x="138" y="1484"/>
                    <a:pt x="298" y="1484"/>
                  </a:cubicBezTo>
                  <a:lnTo>
                    <a:pt x="2626" y="1484"/>
                  </a:lnTo>
                  <a:cubicBezTo>
                    <a:pt x="2786" y="1484"/>
                    <a:pt x="2923" y="1348"/>
                    <a:pt x="2923" y="1188"/>
                  </a:cubicBezTo>
                  <a:lnTo>
                    <a:pt x="2923" y="275"/>
                  </a:lnTo>
                  <a:cubicBezTo>
                    <a:pt x="2923" y="138"/>
                    <a:pt x="2786" y="1"/>
                    <a:pt x="26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11"/>
            <p:cNvSpPr/>
            <p:nvPr/>
          </p:nvSpPr>
          <p:spPr>
            <a:xfrm>
              <a:off x="8593404" y="3186896"/>
              <a:ext cx="454381" cy="46721"/>
            </a:xfrm>
            <a:custGeom>
              <a:avLst/>
              <a:gdLst/>
              <a:ahLst/>
              <a:cxnLst/>
              <a:rect l="l" t="t" r="r" b="b"/>
              <a:pathLst>
                <a:path w="16436" h="1690" extrusionOk="0">
                  <a:moveTo>
                    <a:pt x="1" y="0"/>
                  </a:moveTo>
                  <a:lnTo>
                    <a:pt x="1" y="1689"/>
                  </a:lnTo>
                  <a:lnTo>
                    <a:pt x="16435" y="1689"/>
                  </a:lnTo>
                  <a:lnTo>
                    <a:pt x="164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11"/>
            <p:cNvSpPr/>
            <p:nvPr/>
          </p:nvSpPr>
          <p:spPr>
            <a:xfrm>
              <a:off x="9100119" y="3186896"/>
              <a:ext cx="764812" cy="46721"/>
            </a:xfrm>
            <a:custGeom>
              <a:avLst/>
              <a:gdLst/>
              <a:ahLst/>
              <a:cxnLst/>
              <a:rect l="l" t="t" r="r" b="b"/>
              <a:pathLst>
                <a:path w="27665" h="1690" extrusionOk="0">
                  <a:moveTo>
                    <a:pt x="1" y="0"/>
                  </a:moveTo>
                  <a:lnTo>
                    <a:pt x="1" y="1689"/>
                  </a:lnTo>
                  <a:lnTo>
                    <a:pt x="27665" y="1689"/>
                  </a:lnTo>
                  <a:lnTo>
                    <a:pt x="276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11"/>
            <p:cNvSpPr/>
            <p:nvPr/>
          </p:nvSpPr>
          <p:spPr>
            <a:xfrm>
              <a:off x="9922324" y="3186896"/>
              <a:ext cx="125621" cy="46721"/>
            </a:xfrm>
            <a:custGeom>
              <a:avLst/>
              <a:gdLst/>
              <a:ahLst/>
              <a:cxnLst/>
              <a:rect l="l" t="t" r="r" b="b"/>
              <a:pathLst>
                <a:path w="4544" h="1690" extrusionOk="0">
                  <a:moveTo>
                    <a:pt x="1" y="0"/>
                  </a:moveTo>
                  <a:lnTo>
                    <a:pt x="1" y="1689"/>
                  </a:lnTo>
                  <a:lnTo>
                    <a:pt x="4543" y="1689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11"/>
            <p:cNvSpPr/>
            <p:nvPr/>
          </p:nvSpPr>
          <p:spPr>
            <a:xfrm>
              <a:off x="8462171" y="3437391"/>
              <a:ext cx="1824934" cy="542709"/>
            </a:xfrm>
            <a:custGeom>
              <a:avLst/>
              <a:gdLst/>
              <a:ahLst/>
              <a:cxnLst/>
              <a:rect l="l" t="t" r="r" b="b"/>
              <a:pathLst>
                <a:path w="66012" h="19631" extrusionOk="0">
                  <a:moveTo>
                    <a:pt x="0" y="1"/>
                  </a:moveTo>
                  <a:lnTo>
                    <a:pt x="0" y="19630"/>
                  </a:lnTo>
                  <a:lnTo>
                    <a:pt x="66011" y="19630"/>
                  </a:lnTo>
                  <a:lnTo>
                    <a:pt x="66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11"/>
            <p:cNvSpPr/>
            <p:nvPr/>
          </p:nvSpPr>
          <p:spPr>
            <a:xfrm>
              <a:off x="8462171" y="3945985"/>
              <a:ext cx="1824934" cy="34115"/>
            </a:xfrm>
            <a:custGeom>
              <a:avLst/>
              <a:gdLst/>
              <a:ahLst/>
              <a:cxnLst/>
              <a:rect l="l" t="t" r="r" b="b"/>
              <a:pathLst>
                <a:path w="66012" h="1234" extrusionOk="0">
                  <a:moveTo>
                    <a:pt x="0" y="1"/>
                  </a:moveTo>
                  <a:lnTo>
                    <a:pt x="0" y="1233"/>
                  </a:lnTo>
                  <a:lnTo>
                    <a:pt x="66011" y="1233"/>
                  </a:lnTo>
                  <a:lnTo>
                    <a:pt x="66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11"/>
            <p:cNvSpPr/>
            <p:nvPr/>
          </p:nvSpPr>
          <p:spPr>
            <a:xfrm>
              <a:off x="8520835" y="3496083"/>
              <a:ext cx="80808" cy="80808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2352" y="571"/>
                  </a:moveTo>
                  <a:lnTo>
                    <a:pt x="2352" y="2351"/>
                  </a:lnTo>
                  <a:lnTo>
                    <a:pt x="572" y="2351"/>
                  </a:lnTo>
                  <a:lnTo>
                    <a:pt x="572" y="571"/>
                  </a:lnTo>
                  <a:close/>
                  <a:moveTo>
                    <a:pt x="298" y="0"/>
                  </a:moveTo>
                  <a:cubicBezTo>
                    <a:pt x="138" y="0"/>
                    <a:pt x="1" y="137"/>
                    <a:pt x="1" y="274"/>
                  </a:cubicBezTo>
                  <a:lnTo>
                    <a:pt x="1" y="2625"/>
                  </a:lnTo>
                  <a:cubicBezTo>
                    <a:pt x="1" y="2785"/>
                    <a:pt x="138" y="2922"/>
                    <a:pt x="298" y="2922"/>
                  </a:cubicBezTo>
                  <a:lnTo>
                    <a:pt x="2626" y="2922"/>
                  </a:lnTo>
                  <a:cubicBezTo>
                    <a:pt x="2786" y="2922"/>
                    <a:pt x="2923" y="2785"/>
                    <a:pt x="2923" y="2625"/>
                  </a:cubicBezTo>
                  <a:lnTo>
                    <a:pt x="2923" y="274"/>
                  </a:lnTo>
                  <a:cubicBezTo>
                    <a:pt x="2923" y="137"/>
                    <a:pt x="2786" y="0"/>
                    <a:pt x="26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11"/>
            <p:cNvSpPr/>
            <p:nvPr/>
          </p:nvSpPr>
          <p:spPr>
            <a:xfrm>
              <a:off x="8650851" y="3561077"/>
              <a:ext cx="80144" cy="15813"/>
            </a:xfrm>
            <a:custGeom>
              <a:avLst/>
              <a:gdLst/>
              <a:ahLst/>
              <a:cxnLst/>
              <a:rect l="l" t="t" r="r" b="b"/>
              <a:pathLst>
                <a:path w="2899" h="572" extrusionOk="0">
                  <a:moveTo>
                    <a:pt x="274" y="0"/>
                  </a:moveTo>
                  <a:cubicBezTo>
                    <a:pt x="114" y="0"/>
                    <a:pt x="0" y="115"/>
                    <a:pt x="0" y="274"/>
                  </a:cubicBezTo>
                  <a:cubicBezTo>
                    <a:pt x="0" y="434"/>
                    <a:pt x="114" y="571"/>
                    <a:pt x="274" y="571"/>
                  </a:cubicBezTo>
                  <a:lnTo>
                    <a:pt x="2625" y="571"/>
                  </a:lnTo>
                  <a:cubicBezTo>
                    <a:pt x="2785" y="571"/>
                    <a:pt x="2899" y="434"/>
                    <a:pt x="2899" y="274"/>
                  </a:cubicBezTo>
                  <a:cubicBezTo>
                    <a:pt x="2899" y="115"/>
                    <a:pt x="2785" y="0"/>
                    <a:pt x="2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11"/>
            <p:cNvSpPr/>
            <p:nvPr/>
          </p:nvSpPr>
          <p:spPr>
            <a:xfrm>
              <a:off x="8807961" y="3577471"/>
              <a:ext cx="262522" cy="262549"/>
            </a:xfrm>
            <a:custGeom>
              <a:avLst/>
              <a:gdLst/>
              <a:ahLst/>
              <a:cxnLst/>
              <a:rect l="l" t="t" r="r" b="b"/>
              <a:pathLst>
                <a:path w="9496" h="9497" extrusionOk="0">
                  <a:moveTo>
                    <a:pt x="1" y="1"/>
                  </a:moveTo>
                  <a:lnTo>
                    <a:pt x="1" y="9496"/>
                  </a:lnTo>
                  <a:lnTo>
                    <a:pt x="9496" y="9496"/>
                  </a:lnTo>
                  <a:lnTo>
                    <a:pt x="94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11"/>
            <p:cNvSpPr/>
            <p:nvPr/>
          </p:nvSpPr>
          <p:spPr>
            <a:xfrm>
              <a:off x="8865381" y="3636162"/>
              <a:ext cx="147682" cy="145166"/>
            </a:xfrm>
            <a:custGeom>
              <a:avLst/>
              <a:gdLst/>
              <a:ahLst/>
              <a:cxnLst/>
              <a:rect l="l" t="t" r="r" b="b"/>
              <a:pathLst>
                <a:path w="5342" h="5251" extrusionOk="0">
                  <a:moveTo>
                    <a:pt x="5022" y="1"/>
                  </a:moveTo>
                  <a:cubicBezTo>
                    <a:pt x="4948" y="1"/>
                    <a:pt x="4874" y="23"/>
                    <a:pt x="4817" y="69"/>
                  </a:cubicBezTo>
                  <a:lnTo>
                    <a:pt x="115" y="4771"/>
                  </a:lnTo>
                  <a:cubicBezTo>
                    <a:pt x="1" y="4885"/>
                    <a:pt x="1" y="5068"/>
                    <a:pt x="115" y="5182"/>
                  </a:cubicBezTo>
                  <a:cubicBezTo>
                    <a:pt x="183" y="5228"/>
                    <a:pt x="252" y="5250"/>
                    <a:pt x="320" y="5250"/>
                  </a:cubicBezTo>
                  <a:cubicBezTo>
                    <a:pt x="389" y="5250"/>
                    <a:pt x="480" y="5228"/>
                    <a:pt x="526" y="5182"/>
                  </a:cubicBezTo>
                  <a:lnTo>
                    <a:pt x="5228" y="480"/>
                  </a:lnTo>
                  <a:cubicBezTo>
                    <a:pt x="5342" y="366"/>
                    <a:pt x="5342" y="183"/>
                    <a:pt x="5228" y="69"/>
                  </a:cubicBezTo>
                  <a:cubicBezTo>
                    <a:pt x="5171" y="23"/>
                    <a:pt x="5096" y="1"/>
                    <a:pt x="50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11"/>
            <p:cNvSpPr/>
            <p:nvPr/>
          </p:nvSpPr>
          <p:spPr>
            <a:xfrm>
              <a:off x="8865381" y="3636162"/>
              <a:ext cx="147682" cy="145166"/>
            </a:xfrm>
            <a:custGeom>
              <a:avLst/>
              <a:gdLst/>
              <a:ahLst/>
              <a:cxnLst/>
              <a:rect l="l" t="t" r="r" b="b"/>
              <a:pathLst>
                <a:path w="5342" h="5251" extrusionOk="0">
                  <a:moveTo>
                    <a:pt x="320" y="1"/>
                  </a:moveTo>
                  <a:cubicBezTo>
                    <a:pt x="246" y="1"/>
                    <a:pt x="172" y="23"/>
                    <a:pt x="115" y="69"/>
                  </a:cubicBezTo>
                  <a:cubicBezTo>
                    <a:pt x="1" y="183"/>
                    <a:pt x="1" y="366"/>
                    <a:pt x="115" y="480"/>
                  </a:cubicBezTo>
                  <a:lnTo>
                    <a:pt x="4817" y="5182"/>
                  </a:lnTo>
                  <a:cubicBezTo>
                    <a:pt x="4885" y="5228"/>
                    <a:pt x="4954" y="5250"/>
                    <a:pt x="5022" y="5250"/>
                  </a:cubicBezTo>
                  <a:cubicBezTo>
                    <a:pt x="5091" y="5250"/>
                    <a:pt x="5159" y="5228"/>
                    <a:pt x="5228" y="5182"/>
                  </a:cubicBezTo>
                  <a:cubicBezTo>
                    <a:pt x="5342" y="5068"/>
                    <a:pt x="5342" y="4885"/>
                    <a:pt x="5228" y="4771"/>
                  </a:cubicBezTo>
                  <a:lnTo>
                    <a:pt x="526" y="69"/>
                  </a:lnTo>
                  <a:cubicBezTo>
                    <a:pt x="469" y="23"/>
                    <a:pt x="394" y="1"/>
                    <a:pt x="3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11"/>
            <p:cNvSpPr/>
            <p:nvPr/>
          </p:nvSpPr>
          <p:spPr>
            <a:xfrm>
              <a:off x="9165749" y="3577471"/>
              <a:ext cx="262522" cy="262549"/>
            </a:xfrm>
            <a:custGeom>
              <a:avLst/>
              <a:gdLst/>
              <a:ahLst/>
              <a:cxnLst/>
              <a:rect l="l" t="t" r="r" b="b"/>
              <a:pathLst>
                <a:path w="9496" h="9497" extrusionOk="0">
                  <a:moveTo>
                    <a:pt x="0" y="1"/>
                  </a:moveTo>
                  <a:lnTo>
                    <a:pt x="0" y="9496"/>
                  </a:lnTo>
                  <a:lnTo>
                    <a:pt x="9496" y="9496"/>
                  </a:lnTo>
                  <a:lnTo>
                    <a:pt x="94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11"/>
            <p:cNvSpPr/>
            <p:nvPr/>
          </p:nvSpPr>
          <p:spPr>
            <a:xfrm>
              <a:off x="9223169" y="3636162"/>
              <a:ext cx="147682" cy="145166"/>
            </a:xfrm>
            <a:custGeom>
              <a:avLst/>
              <a:gdLst/>
              <a:ahLst/>
              <a:cxnLst/>
              <a:rect l="l" t="t" r="r" b="b"/>
              <a:pathLst>
                <a:path w="5342" h="5251" extrusionOk="0">
                  <a:moveTo>
                    <a:pt x="5022" y="1"/>
                  </a:moveTo>
                  <a:cubicBezTo>
                    <a:pt x="4948" y="1"/>
                    <a:pt x="4874" y="23"/>
                    <a:pt x="4817" y="69"/>
                  </a:cubicBezTo>
                  <a:lnTo>
                    <a:pt x="115" y="4771"/>
                  </a:lnTo>
                  <a:cubicBezTo>
                    <a:pt x="1" y="4885"/>
                    <a:pt x="1" y="5068"/>
                    <a:pt x="115" y="5182"/>
                  </a:cubicBezTo>
                  <a:cubicBezTo>
                    <a:pt x="183" y="5228"/>
                    <a:pt x="252" y="5250"/>
                    <a:pt x="320" y="5250"/>
                  </a:cubicBezTo>
                  <a:cubicBezTo>
                    <a:pt x="389" y="5250"/>
                    <a:pt x="480" y="5228"/>
                    <a:pt x="526" y="5182"/>
                  </a:cubicBezTo>
                  <a:lnTo>
                    <a:pt x="5228" y="480"/>
                  </a:lnTo>
                  <a:cubicBezTo>
                    <a:pt x="5342" y="366"/>
                    <a:pt x="5342" y="183"/>
                    <a:pt x="5228" y="69"/>
                  </a:cubicBezTo>
                  <a:cubicBezTo>
                    <a:pt x="5170" y="23"/>
                    <a:pt x="5096" y="1"/>
                    <a:pt x="50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11"/>
            <p:cNvSpPr/>
            <p:nvPr/>
          </p:nvSpPr>
          <p:spPr>
            <a:xfrm>
              <a:off x="9523538" y="3577471"/>
              <a:ext cx="262522" cy="262549"/>
            </a:xfrm>
            <a:custGeom>
              <a:avLst/>
              <a:gdLst/>
              <a:ahLst/>
              <a:cxnLst/>
              <a:rect l="l" t="t" r="r" b="b"/>
              <a:pathLst>
                <a:path w="9496" h="9497" extrusionOk="0">
                  <a:moveTo>
                    <a:pt x="0" y="1"/>
                  </a:moveTo>
                  <a:lnTo>
                    <a:pt x="0" y="9496"/>
                  </a:lnTo>
                  <a:lnTo>
                    <a:pt x="9496" y="9496"/>
                  </a:lnTo>
                  <a:lnTo>
                    <a:pt x="94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11"/>
            <p:cNvSpPr/>
            <p:nvPr/>
          </p:nvSpPr>
          <p:spPr>
            <a:xfrm>
              <a:off x="9594199" y="3641857"/>
              <a:ext cx="133168" cy="133777"/>
            </a:xfrm>
            <a:custGeom>
              <a:avLst/>
              <a:gdLst/>
              <a:ahLst/>
              <a:cxnLst/>
              <a:rect l="l" t="t" r="r" b="b"/>
              <a:pathLst>
                <a:path w="4817" h="4839" extrusionOk="0">
                  <a:moveTo>
                    <a:pt x="4246" y="571"/>
                  </a:moveTo>
                  <a:lnTo>
                    <a:pt x="4246" y="4268"/>
                  </a:lnTo>
                  <a:lnTo>
                    <a:pt x="571" y="4268"/>
                  </a:lnTo>
                  <a:lnTo>
                    <a:pt x="571" y="571"/>
                  </a:lnTo>
                  <a:close/>
                  <a:moveTo>
                    <a:pt x="275" y="0"/>
                  </a:moveTo>
                  <a:cubicBezTo>
                    <a:pt x="115" y="0"/>
                    <a:pt x="1" y="137"/>
                    <a:pt x="1" y="297"/>
                  </a:cubicBezTo>
                  <a:lnTo>
                    <a:pt x="1" y="4542"/>
                  </a:lnTo>
                  <a:cubicBezTo>
                    <a:pt x="1" y="4702"/>
                    <a:pt x="115" y="4839"/>
                    <a:pt x="275" y="4839"/>
                  </a:cubicBezTo>
                  <a:lnTo>
                    <a:pt x="4543" y="4839"/>
                  </a:lnTo>
                  <a:cubicBezTo>
                    <a:pt x="4680" y="4839"/>
                    <a:pt x="4817" y="4702"/>
                    <a:pt x="4817" y="4542"/>
                  </a:cubicBezTo>
                  <a:lnTo>
                    <a:pt x="4817" y="297"/>
                  </a:lnTo>
                  <a:cubicBezTo>
                    <a:pt x="4817" y="137"/>
                    <a:pt x="4680" y="0"/>
                    <a:pt x="45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11"/>
            <p:cNvSpPr/>
            <p:nvPr/>
          </p:nvSpPr>
          <p:spPr>
            <a:xfrm>
              <a:off x="9881326" y="3577471"/>
              <a:ext cx="261886" cy="262549"/>
            </a:xfrm>
            <a:custGeom>
              <a:avLst/>
              <a:gdLst/>
              <a:ahLst/>
              <a:cxnLst/>
              <a:rect l="l" t="t" r="r" b="b"/>
              <a:pathLst>
                <a:path w="9473" h="9497" extrusionOk="0">
                  <a:moveTo>
                    <a:pt x="0" y="1"/>
                  </a:moveTo>
                  <a:lnTo>
                    <a:pt x="0" y="9496"/>
                  </a:lnTo>
                  <a:lnTo>
                    <a:pt x="9473" y="9496"/>
                  </a:lnTo>
                  <a:lnTo>
                    <a:pt x="94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111"/>
            <p:cNvSpPr/>
            <p:nvPr/>
          </p:nvSpPr>
          <p:spPr>
            <a:xfrm>
              <a:off x="9945685" y="3641995"/>
              <a:ext cx="15813" cy="15647"/>
            </a:xfrm>
            <a:custGeom>
              <a:avLst/>
              <a:gdLst/>
              <a:ahLst/>
              <a:cxnLst/>
              <a:rect l="l" t="t" r="r" b="b"/>
              <a:pathLst>
                <a:path w="572" h="566" extrusionOk="0">
                  <a:moveTo>
                    <a:pt x="286" y="1"/>
                  </a:moveTo>
                  <a:cubicBezTo>
                    <a:pt x="252" y="1"/>
                    <a:pt x="217" y="6"/>
                    <a:pt x="183" y="18"/>
                  </a:cubicBezTo>
                  <a:cubicBezTo>
                    <a:pt x="137" y="41"/>
                    <a:pt x="115" y="64"/>
                    <a:pt x="92" y="86"/>
                  </a:cubicBezTo>
                  <a:cubicBezTo>
                    <a:pt x="23" y="132"/>
                    <a:pt x="1" y="223"/>
                    <a:pt x="1" y="292"/>
                  </a:cubicBezTo>
                  <a:cubicBezTo>
                    <a:pt x="1" y="337"/>
                    <a:pt x="1" y="360"/>
                    <a:pt x="23" y="406"/>
                  </a:cubicBezTo>
                  <a:cubicBezTo>
                    <a:pt x="46" y="429"/>
                    <a:pt x="69" y="452"/>
                    <a:pt x="92" y="497"/>
                  </a:cubicBezTo>
                  <a:cubicBezTo>
                    <a:pt x="137" y="543"/>
                    <a:pt x="206" y="566"/>
                    <a:pt x="297" y="566"/>
                  </a:cubicBezTo>
                  <a:cubicBezTo>
                    <a:pt x="366" y="566"/>
                    <a:pt x="434" y="543"/>
                    <a:pt x="480" y="497"/>
                  </a:cubicBezTo>
                  <a:cubicBezTo>
                    <a:pt x="548" y="429"/>
                    <a:pt x="571" y="360"/>
                    <a:pt x="571" y="292"/>
                  </a:cubicBezTo>
                  <a:cubicBezTo>
                    <a:pt x="571" y="246"/>
                    <a:pt x="571" y="223"/>
                    <a:pt x="548" y="178"/>
                  </a:cubicBezTo>
                  <a:cubicBezTo>
                    <a:pt x="526" y="132"/>
                    <a:pt x="526" y="109"/>
                    <a:pt x="480" y="86"/>
                  </a:cubicBezTo>
                  <a:cubicBezTo>
                    <a:pt x="457" y="64"/>
                    <a:pt x="434" y="41"/>
                    <a:pt x="389" y="18"/>
                  </a:cubicBezTo>
                  <a:cubicBezTo>
                    <a:pt x="354" y="6"/>
                    <a:pt x="320" y="1"/>
                    <a:pt x="2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111"/>
            <p:cNvSpPr/>
            <p:nvPr/>
          </p:nvSpPr>
          <p:spPr>
            <a:xfrm>
              <a:off x="9945685" y="3759516"/>
              <a:ext cx="15813" cy="16117"/>
            </a:xfrm>
            <a:custGeom>
              <a:avLst/>
              <a:gdLst/>
              <a:ahLst/>
              <a:cxnLst/>
              <a:rect l="l" t="t" r="r" b="b"/>
              <a:pathLst>
                <a:path w="572" h="583" extrusionOk="0">
                  <a:moveTo>
                    <a:pt x="286" y="1"/>
                  </a:moveTo>
                  <a:cubicBezTo>
                    <a:pt x="252" y="1"/>
                    <a:pt x="217" y="12"/>
                    <a:pt x="183" y="35"/>
                  </a:cubicBezTo>
                  <a:cubicBezTo>
                    <a:pt x="137" y="35"/>
                    <a:pt x="115" y="58"/>
                    <a:pt x="92" y="81"/>
                  </a:cubicBezTo>
                  <a:cubicBezTo>
                    <a:pt x="23" y="149"/>
                    <a:pt x="1" y="218"/>
                    <a:pt x="1" y="286"/>
                  </a:cubicBezTo>
                  <a:cubicBezTo>
                    <a:pt x="1" y="332"/>
                    <a:pt x="1" y="355"/>
                    <a:pt x="23" y="400"/>
                  </a:cubicBezTo>
                  <a:cubicBezTo>
                    <a:pt x="46" y="446"/>
                    <a:pt x="46" y="469"/>
                    <a:pt x="92" y="492"/>
                  </a:cubicBezTo>
                  <a:cubicBezTo>
                    <a:pt x="115" y="515"/>
                    <a:pt x="137" y="537"/>
                    <a:pt x="183" y="560"/>
                  </a:cubicBezTo>
                  <a:cubicBezTo>
                    <a:pt x="206" y="560"/>
                    <a:pt x="252" y="583"/>
                    <a:pt x="297" y="583"/>
                  </a:cubicBezTo>
                  <a:cubicBezTo>
                    <a:pt x="320" y="583"/>
                    <a:pt x="366" y="560"/>
                    <a:pt x="389" y="560"/>
                  </a:cubicBezTo>
                  <a:cubicBezTo>
                    <a:pt x="434" y="537"/>
                    <a:pt x="457" y="515"/>
                    <a:pt x="480" y="492"/>
                  </a:cubicBezTo>
                  <a:cubicBezTo>
                    <a:pt x="526" y="469"/>
                    <a:pt x="526" y="446"/>
                    <a:pt x="548" y="400"/>
                  </a:cubicBezTo>
                  <a:cubicBezTo>
                    <a:pt x="571" y="355"/>
                    <a:pt x="571" y="332"/>
                    <a:pt x="571" y="286"/>
                  </a:cubicBezTo>
                  <a:cubicBezTo>
                    <a:pt x="571" y="218"/>
                    <a:pt x="548" y="149"/>
                    <a:pt x="480" y="81"/>
                  </a:cubicBezTo>
                  <a:cubicBezTo>
                    <a:pt x="457" y="58"/>
                    <a:pt x="434" y="35"/>
                    <a:pt x="389" y="35"/>
                  </a:cubicBezTo>
                  <a:cubicBezTo>
                    <a:pt x="354" y="12"/>
                    <a:pt x="320" y="1"/>
                    <a:pt x="2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53" name="Google Shape;5153;p111"/>
            <p:cNvGrpSpPr/>
            <p:nvPr/>
          </p:nvGrpSpPr>
          <p:grpSpPr>
            <a:xfrm>
              <a:off x="4749975" y="2572850"/>
              <a:ext cx="2133600" cy="1878725"/>
              <a:chOff x="5389350" y="2572850"/>
              <a:chExt cx="2133600" cy="1878725"/>
            </a:xfrm>
          </p:grpSpPr>
          <p:sp>
            <p:nvSpPr>
              <p:cNvPr id="5154" name="Google Shape;5154;p111"/>
              <p:cNvSpPr/>
              <p:nvPr/>
            </p:nvSpPr>
            <p:spPr>
              <a:xfrm>
                <a:off x="6211625" y="3312425"/>
                <a:ext cx="235125" cy="259075"/>
              </a:xfrm>
              <a:custGeom>
                <a:avLst/>
                <a:gdLst/>
                <a:ahLst/>
                <a:cxnLst/>
                <a:rect l="l" t="t" r="r" b="b"/>
                <a:pathLst>
                  <a:path w="9405" h="10363" extrusionOk="0">
                    <a:moveTo>
                      <a:pt x="3492" y="0"/>
                    </a:moveTo>
                    <a:cubicBezTo>
                      <a:pt x="3420" y="0"/>
                      <a:pt x="3352" y="28"/>
                      <a:pt x="3310" y="97"/>
                    </a:cubicBezTo>
                    <a:cubicBezTo>
                      <a:pt x="2785" y="1421"/>
                      <a:pt x="4954" y="2608"/>
                      <a:pt x="4680" y="3110"/>
                    </a:cubicBezTo>
                    <a:cubicBezTo>
                      <a:pt x="4680" y="3110"/>
                      <a:pt x="2603" y="1901"/>
                      <a:pt x="822" y="919"/>
                    </a:cubicBezTo>
                    <a:cubicBezTo>
                      <a:pt x="822" y="1923"/>
                      <a:pt x="594" y="2951"/>
                      <a:pt x="457" y="3909"/>
                    </a:cubicBezTo>
                    <a:cubicBezTo>
                      <a:pt x="274" y="5233"/>
                      <a:pt x="115" y="6557"/>
                      <a:pt x="0" y="7904"/>
                    </a:cubicBezTo>
                    <a:cubicBezTo>
                      <a:pt x="1187" y="8771"/>
                      <a:pt x="2580" y="9638"/>
                      <a:pt x="3561" y="9889"/>
                    </a:cubicBezTo>
                    <a:cubicBezTo>
                      <a:pt x="3785" y="9939"/>
                      <a:pt x="4819" y="10363"/>
                      <a:pt x="5945" y="10363"/>
                    </a:cubicBezTo>
                    <a:cubicBezTo>
                      <a:pt x="6882" y="10363"/>
                      <a:pt x="7884" y="10069"/>
                      <a:pt x="8537" y="9022"/>
                    </a:cubicBezTo>
                    <a:cubicBezTo>
                      <a:pt x="9404" y="7653"/>
                      <a:pt x="8765" y="6055"/>
                      <a:pt x="8126" y="5005"/>
                    </a:cubicBezTo>
                    <a:cubicBezTo>
                      <a:pt x="7693" y="4297"/>
                      <a:pt x="6665" y="2197"/>
                      <a:pt x="3630" y="29"/>
                    </a:cubicBezTo>
                    <a:cubicBezTo>
                      <a:pt x="3585" y="11"/>
                      <a:pt x="3538" y="0"/>
                      <a:pt x="3492" y="0"/>
                    </a:cubicBezTo>
                    <a:close/>
                  </a:path>
                </a:pathLst>
              </a:custGeom>
              <a:solidFill>
                <a:srgbClr val="EF9D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111"/>
              <p:cNvSpPr/>
              <p:nvPr/>
            </p:nvSpPr>
            <p:spPr>
              <a:xfrm>
                <a:off x="6333175" y="3465500"/>
                <a:ext cx="537550" cy="611675"/>
              </a:xfrm>
              <a:custGeom>
                <a:avLst/>
                <a:gdLst/>
                <a:ahLst/>
                <a:cxnLst/>
                <a:rect l="l" t="t" r="r" b="b"/>
                <a:pathLst>
                  <a:path w="21502" h="24467" extrusionOk="0">
                    <a:moveTo>
                      <a:pt x="3561" y="0"/>
                    </a:moveTo>
                    <a:lnTo>
                      <a:pt x="0" y="4109"/>
                    </a:lnTo>
                    <a:lnTo>
                      <a:pt x="13262" y="22232"/>
                    </a:lnTo>
                    <a:cubicBezTo>
                      <a:pt x="14252" y="23588"/>
                      <a:pt x="15124" y="24467"/>
                      <a:pt x="16380" y="24467"/>
                    </a:cubicBezTo>
                    <a:cubicBezTo>
                      <a:pt x="16773" y="24467"/>
                      <a:pt x="17205" y="24380"/>
                      <a:pt x="17690" y="24195"/>
                    </a:cubicBezTo>
                    <a:cubicBezTo>
                      <a:pt x="20223" y="23236"/>
                      <a:pt x="21502" y="20360"/>
                      <a:pt x="20566" y="17804"/>
                    </a:cubicBezTo>
                    <a:cubicBezTo>
                      <a:pt x="20201" y="16823"/>
                      <a:pt x="18877" y="16252"/>
                      <a:pt x="18534" y="15887"/>
                    </a:cubicBezTo>
                    <a:cubicBezTo>
                      <a:pt x="18192" y="15521"/>
                      <a:pt x="3561" y="0"/>
                      <a:pt x="3561" y="0"/>
                    </a:cubicBezTo>
                    <a:close/>
                  </a:path>
                </a:pathLst>
              </a:custGeom>
              <a:solidFill>
                <a:srgbClr val="EF9D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111"/>
              <p:cNvSpPr/>
              <p:nvPr/>
            </p:nvSpPr>
            <p:spPr>
              <a:xfrm>
                <a:off x="6333175" y="3558500"/>
                <a:ext cx="513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503" extrusionOk="0">
                    <a:moveTo>
                      <a:pt x="1986" y="1"/>
                    </a:moveTo>
                    <a:cubicBezTo>
                      <a:pt x="1381" y="265"/>
                      <a:pt x="691" y="307"/>
                      <a:pt x="311" y="307"/>
                    </a:cubicBezTo>
                    <a:cubicBezTo>
                      <a:pt x="133" y="307"/>
                      <a:pt x="23" y="298"/>
                      <a:pt x="23" y="298"/>
                    </a:cubicBezTo>
                    <a:lnTo>
                      <a:pt x="0" y="480"/>
                    </a:lnTo>
                    <a:cubicBezTo>
                      <a:pt x="23" y="480"/>
                      <a:pt x="137" y="503"/>
                      <a:pt x="343" y="503"/>
                    </a:cubicBezTo>
                    <a:cubicBezTo>
                      <a:pt x="753" y="503"/>
                      <a:pt x="1438" y="435"/>
                      <a:pt x="2055" y="183"/>
                    </a:cubicBezTo>
                    <a:lnTo>
                      <a:pt x="1986" y="1"/>
                    </a:lnTo>
                    <a:close/>
                  </a:path>
                </a:pathLst>
              </a:custGeom>
              <a:solidFill>
                <a:srgbClr val="343B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111"/>
              <p:cNvSpPr/>
              <p:nvPr/>
            </p:nvSpPr>
            <p:spPr>
              <a:xfrm>
                <a:off x="6127750" y="3285750"/>
                <a:ext cx="188900" cy="285325"/>
              </a:xfrm>
              <a:custGeom>
                <a:avLst/>
                <a:gdLst/>
                <a:ahLst/>
                <a:cxnLst/>
                <a:rect l="l" t="t" r="r" b="b"/>
                <a:pathLst>
                  <a:path w="7556" h="11413" extrusionOk="0">
                    <a:moveTo>
                      <a:pt x="0" y="0"/>
                    </a:moveTo>
                    <a:lnTo>
                      <a:pt x="639" y="11413"/>
                    </a:lnTo>
                    <a:lnTo>
                      <a:pt x="6916" y="11413"/>
                    </a:lnTo>
                    <a:lnTo>
                      <a:pt x="75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111"/>
              <p:cNvSpPr/>
              <p:nvPr/>
            </p:nvSpPr>
            <p:spPr>
              <a:xfrm>
                <a:off x="6127750" y="3285750"/>
                <a:ext cx="1889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7556" h="549" extrusionOk="0">
                    <a:moveTo>
                      <a:pt x="0" y="0"/>
                    </a:moveTo>
                    <a:lnTo>
                      <a:pt x="23" y="548"/>
                    </a:lnTo>
                    <a:lnTo>
                      <a:pt x="7532" y="320"/>
                    </a:lnTo>
                    <a:lnTo>
                      <a:pt x="7555" y="0"/>
                    </a:lnTo>
                    <a:close/>
                  </a:path>
                </a:pathLst>
              </a:custGeom>
              <a:solidFill>
                <a:schemeClr val="accent4">
                  <a:alpha val="357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111"/>
              <p:cNvSpPr/>
              <p:nvPr/>
            </p:nvSpPr>
            <p:spPr>
              <a:xfrm>
                <a:off x="6126025" y="3351375"/>
                <a:ext cx="191750" cy="125550"/>
              </a:xfrm>
              <a:custGeom>
                <a:avLst/>
                <a:gdLst/>
                <a:ahLst/>
                <a:cxnLst/>
                <a:rect l="l" t="t" r="r" b="b"/>
                <a:pathLst>
                  <a:path w="7670" h="5022" extrusionOk="0">
                    <a:moveTo>
                      <a:pt x="1" y="0"/>
                    </a:moveTo>
                    <a:lnTo>
                      <a:pt x="297" y="5022"/>
                    </a:lnTo>
                    <a:lnTo>
                      <a:pt x="7396" y="5022"/>
                    </a:lnTo>
                    <a:lnTo>
                      <a:pt x="767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111"/>
              <p:cNvSpPr/>
              <p:nvPr/>
            </p:nvSpPr>
            <p:spPr>
              <a:xfrm>
                <a:off x="6122025" y="3262925"/>
                <a:ext cx="2003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8013" h="914" extrusionOk="0">
                    <a:moveTo>
                      <a:pt x="138" y="0"/>
                    </a:moveTo>
                    <a:lnTo>
                      <a:pt x="1" y="913"/>
                    </a:lnTo>
                    <a:lnTo>
                      <a:pt x="8013" y="913"/>
                    </a:lnTo>
                    <a:lnTo>
                      <a:pt x="78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111"/>
              <p:cNvSpPr/>
              <p:nvPr/>
            </p:nvSpPr>
            <p:spPr>
              <a:xfrm>
                <a:off x="6139150" y="3235525"/>
                <a:ext cx="164950" cy="31975"/>
              </a:xfrm>
              <a:custGeom>
                <a:avLst/>
                <a:gdLst/>
                <a:ahLst/>
                <a:cxnLst/>
                <a:rect l="l" t="t" r="r" b="b"/>
                <a:pathLst>
                  <a:path w="6598" h="1279" extrusionOk="0">
                    <a:moveTo>
                      <a:pt x="206" y="1"/>
                    </a:moveTo>
                    <a:lnTo>
                      <a:pt x="1" y="1279"/>
                    </a:lnTo>
                    <a:lnTo>
                      <a:pt x="6597" y="1279"/>
                    </a:lnTo>
                    <a:lnTo>
                      <a:pt x="63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111"/>
              <p:cNvSpPr/>
              <p:nvPr/>
            </p:nvSpPr>
            <p:spPr>
              <a:xfrm>
                <a:off x="6139725" y="3260650"/>
                <a:ext cx="163800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6552" h="183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6551" y="183"/>
                    </a:lnTo>
                    <a:lnTo>
                      <a:pt x="655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111"/>
              <p:cNvSpPr/>
              <p:nvPr/>
            </p:nvSpPr>
            <p:spPr>
              <a:xfrm>
                <a:off x="6199650" y="3367350"/>
                <a:ext cx="8732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3767" extrusionOk="0">
                    <a:moveTo>
                      <a:pt x="1735" y="183"/>
                    </a:moveTo>
                    <a:cubicBezTo>
                      <a:pt x="2602" y="183"/>
                      <a:pt x="3310" y="936"/>
                      <a:pt x="3310" y="1872"/>
                    </a:cubicBezTo>
                    <a:cubicBezTo>
                      <a:pt x="3310" y="2808"/>
                      <a:pt x="2602" y="3561"/>
                      <a:pt x="1735" y="3561"/>
                    </a:cubicBezTo>
                    <a:cubicBezTo>
                      <a:pt x="890" y="3561"/>
                      <a:pt x="183" y="2808"/>
                      <a:pt x="183" y="1872"/>
                    </a:cubicBezTo>
                    <a:cubicBezTo>
                      <a:pt x="183" y="936"/>
                      <a:pt x="890" y="183"/>
                      <a:pt x="1735" y="183"/>
                    </a:cubicBezTo>
                    <a:close/>
                    <a:moveTo>
                      <a:pt x="1735" y="0"/>
                    </a:moveTo>
                    <a:cubicBezTo>
                      <a:pt x="776" y="0"/>
                      <a:pt x="0" y="845"/>
                      <a:pt x="0" y="1872"/>
                    </a:cubicBezTo>
                    <a:cubicBezTo>
                      <a:pt x="0" y="2922"/>
                      <a:pt x="776" y="3767"/>
                      <a:pt x="1735" y="3767"/>
                    </a:cubicBezTo>
                    <a:cubicBezTo>
                      <a:pt x="2716" y="3767"/>
                      <a:pt x="3492" y="2922"/>
                      <a:pt x="3492" y="1872"/>
                    </a:cubicBezTo>
                    <a:cubicBezTo>
                      <a:pt x="3492" y="845"/>
                      <a:pt x="2716" y="0"/>
                      <a:pt x="17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111"/>
              <p:cNvSpPr/>
              <p:nvPr/>
            </p:nvSpPr>
            <p:spPr>
              <a:xfrm>
                <a:off x="6284675" y="3312425"/>
                <a:ext cx="67925" cy="640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563" extrusionOk="0">
                    <a:moveTo>
                      <a:pt x="570" y="0"/>
                    </a:moveTo>
                    <a:cubicBezTo>
                      <a:pt x="498" y="0"/>
                      <a:pt x="430" y="28"/>
                      <a:pt x="388" y="97"/>
                    </a:cubicBezTo>
                    <a:cubicBezTo>
                      <a:pt x="0" y="1056"/>
                      <a:pt x="1050" y="1969"/>
                      <a:pt x="1552" y="2563"/>
                    </a:cubicBezTo>
                    <a:cubicBezTo>
                      <a:pt x="1895" y="2517"/>
                      <a:pt x="2191" y="2312"/>
                      <a:pt x="2442" y="2060"/>
                    </a:cubicBezTo>
                    <a:cubicBezTo>
                      <a:pt x="2534" y="1946"/>
                      <a:pt x="2625" y="1832"/>
                      <a:pt x="2716" y="1695"/>
                    </a:cubicBezTo>
                    <a:cubicBezTo>
                      <a:pt x="2168" y="1170"/>
                      <a:pt x="1507" y="600"/>
                      <a:pt x="708" y="29"/>
                    </a:cubicBezTo>
                    <a:cubicBezTo>
                      <a:pt x="663" y="11"/>
                      <a:pt x="616" y="0"/>
                      <a:pt x="570" y="0"/>
                    </a:cubicBezTo>
                    <a:close/>
                  </a:path>
                </a:pathLst>
              </a:custGeom>
              <a:solidFill>
                <a:srgbClr val="EF9D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111"/>
              <p:cNvSpPr/>
              <p:nvPr/>
            </p:nvSpPr>
            <p:spPr>
              <a:xfrm>
                <a:off x="6729200" y="3413575"/>
                <a:ext cx="326425" cy="315000"/>
              </a:xfrm>
              <a:custGeom>
                <a:avLst/>
                <a:gdLst/>
                <a:ahLst/>
                <a:cxnLst/>
                <a:rect l="l" t="t" r="r" b="b"/>
                <a:pathLst>
                  <a:path w="13057" h="12600" extrusionOk="0">
                    <a:moveTo>
                      <a:pt x="4679" y="0"/>
                    </a:moveTo>
                    <a:lnTo>
                      <a:pt x="0" y="7030"/>
                    </a:lnTo>
                    <a:lnTo>
                      <a:pt x="8354" y="12600"/>
                    </a:lnTo>
                    <a:lnTo>
                      <a:pt x="13056" y="5570"/>
                    </a:lnTo>
                    <a:lnTo>
                      <a:pt x="4679" y="0"/>
                    </a:lnTo>
                    <a:close/>
                  </a:path>
                </a:pathLst>
              </a:custGeom>
              <a:solidFill>
                <a:srgbClr val="EF9D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111"/>
              <p:cNvSpPr/>
              <p:nvPr/>
            </p:nvSpPr>
            <p:spPr>
              <a:xfrm>
                <a:off x="6793900" y="3141875"/>
                <a:ext cx="531375" cy="527775"/>
              </a:xfrm>
              <a:custGeom>
                <a:avLst/>
                <a:gdLst/>
                <a:ahLst/>
                <a:cxnLst/>
                <a:rect l="l" t="t" r="r" b="b"/>
                <a:pathLst>
                  <a:path w="21255" h="21111" extrusionOk="0">
                    <a:moveTo>
                      <a:pt x="14115" y="0"/>
                    </a:moveTo>
                    <a:cubicBezTo>
                      <a:pt x="12794" y="0"/>
                      <a:pt x="11295" y="390"/>
                      <a:pt x="9692" y="1282"/>
                    </a:cubicBezTo>
                    <a:cubicBezTo>
                      <a:pt x="4191" y="4317"/>
                      <a:pt x="334" y="12900"/>
                      <a:pt x="334" y="12900"/>
                    </a:cubicBezTo>
                    <a:cubicBezTo>
                      <a:pt x="0" y="13389"/>
                      <a:pt x="6835" y="21111"/>
                      <a:pt x="9679" y="21111"/>
                    </a:cubicBezTo>
                    <a:cubicBezTo>
                      <a:pt x="9755" y="21111"/>
                      <a:pt x="9827" y="21105"/>
                      <a:pt x="9897" y="21094"/>
                    </a:cubicBezTo>
                    <a:cubicBezTo>
                      <a:pt x="14371" y="15525"/>
                      <a:pt x="18137" y="9658"/>
                      <a:pt x="18137" y="9658"/>
                    </a:cubicBezTo>
                    <a:cubicBezTo>
                      <a:pt x="21255" y="4920"/>
                      <a:pt x="18811" y="0"/>
                      <a:pt x="14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111"/>
              <p:cNvSpPr/>
              <p:nvPr/>
            </p:nvSpPr>
            <p:spPr>
              <a:xfrm>
                <a:off x="5663250" y="4136550"/>
                <a:ext cx="251675" cy="200900"/>
              </a:xfrm>
              <a:custGeom>
                <a:avLst/>
                <a:gdLst/>
                <a:ahLst/>
                <a:cxnLst/>
                <a:rect l="l" t="t" r="r" b="b"/>
                <a:pathLst>
                  <a:path w="10067" h="8036" extrusionOk="0">
                    <a:moveTo>
                      <a:pt x="8811" y="1"/>
                    </a:moveTo>
                    <a:lnTo>
                      <a:pt x="2899" y="1074"/>
                    </a:lnTo>
                    <a:lnTo>
                      <a:pt x="0" y="4475"/>
                    </a:lnTo>
                    <a:lnTo>
                      <a:pt x="3698" y="8035"/>
                    </a:lnTo>
                    <a:lnTo>
                      <a:pt x="10066" y="4018"/>
                    </a:lnTo>
                    <a:lnTo>
                      <a:pt x="8811" y="1"/>
                    </a:lnTo>
                    <a:close/>
                  </a:path>
                </a:pathLst>
              </a:custGeom>
              <a:solidFill>
                <a:srgbClr val="EF9D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111"/>
              <p:cNvSpPr/>
              <p:nvPr/>
            </p:nvSpPr>
            <p:spPr>
              <a:xfrm>
                <a:off x="5389350" y="4228450"/>
                <a:ext cx="525575" cy="223125"/>
              </a:xfrm>
              <a:custGeom>
                <a:avLst/>
                <a:gdLst/>
                <a:ahLst/>
                <a:cxnLst/>
                <a:rect l="l" t="t" r="r" b="b"/>
                <a:pathLst>
                  <a:path w="21023" h="8925" extrusionOk="0">
                    <a:moveTo>
                      <a:pt x="11680" y="1"/>
                    </a:moveTo>
                    <a:cubicBezTo>
                      <a:pt x="11324" y="1"/>
                      <a:pt x="11004" y="80"/>
                      <a:pt x="10751" y="274"/>
                    </a:cubicBezTo>
                    <a:cubicBezTo>
                      <a:pt x="10751" y="274"/>
                      <a:pt x="7875" y="3583"/>
                      <a:pt x="5592" y="4177"/>
                    </a:cubicBezTo>
                    <a:cubicBezTo>
                      <a:pt x="3310" y="4770"/>
                      <a:pt x="0" y="5386"/>
                      <a:pt x="46" y="8924"/>
                    </a:cubicBezTo>
                    <a:lnTo>
                      <a:pt x="21022" y="8924"/>
                    </a:lnTo>
                    <a:cubicBezTo>
                      <a:pt x="20863" y="5615"/>
                      <a:pt x="20406" y="2921"/>
                      <a:pt x="19219" y="1529"/>
                    </a:cubicBezTo>
                    <a:cubicBezTo>
                      <a:pt x="18557" y="1597"/>
                      <a:pt x="17947" y="1632"/>
                      <a:pt x="17385" y="1632"/>
                    </a:cubicBezTo>
                    <a:cubicBezTo>
                      <a:pt x="16822" y="1632"/>
                      <a:pt x="16309" y="1597"/>
                      <a:pt x="15841" y="1529"/>
                    </a:cubicBezTo>
                    <a:cubicBezTo>
                      <a:pt x="15076" y="1238"/>
                      <a:pt x="13089" y="1"/>
                      <a:pt x="116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111"/>
              <p:cNvSpPr/>
              <p:nvPr/>
            </p:nvSpPr>
            <p:spPr>
              <a:xfrm>
                <a:off x="5783650" y="4288925"/>
                <a:ext cx="1004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4018" h="366" extrusionOk="0">
                    <a:moveTo>
                      <a:pt x="23" y="0"/>
                    </a:moveTo>
                    <a:lnTo>
                      <a:pt x="0" y="183"/>
                    </a:lnTo>
                    <a:cubicBezTo>
                      <a:pt x="0" y="183"/>
                      <a:pt x="1005" y="365"/>
                      <a:pt x="2283" y="365"/>
                    </a:cubicBezTo>
                    <a:cubicBezTo>
                      <a:pt x="2831" y="365"/>
                      <a:pt x="3424" y="320"/>
                      <a:pt x="4018" y="228"/>
                    </a:cubicBezTo>
                    <a:lnTo>
                      <a:pt x="3972" y="46"/>
                    </a:lnTo>
                    <a:cubicBezTo>
                      <a:pt x="3395" y="143"/>
                      <a:pt x="2806" y="177"/>
                      <a:pt x="2265" y="177"/>
                    </a:cubicBezTo>
                    <a:cubicBezTo>
                      <a:pt x="1027" y="177"/>
                      <a:pt x="39" y="0"/>
                      <a:pt x="23" y="0"/>
                    </a:cubicBezTo>
                    <a:close/>
                  </a:path>
                </a:pathLst>
              </a:custGeom>
              <a:solidFill>
                <a:srgbClr val="1B2C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111"/>
              <p:cNvSpPr/>
              <p:nvPr/>
            </p:nvSpPr>
            <p:spPr>
              <a:xfrm>
                <a:off x="5392775" y="4364250"/>
                <a:ext cx="43375" cy="87325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3493" extrusionOk="0">
                    <a:moveTo>
                      <a:pt x="1644" y="0"/>
                    </a:moveTo>
                    <a:cubicBezTo>
                      <a:pt x="685" y="571"/>
                      <a:pt x="137" y="1278"/>
                      <a:pt x="0" y="2123"/>
                    </a:cubicBezTo>
                    <a:lnTo>
                      <a:pt x="0" y="3492"/>
                    </a:lnTo>
                    <a:lnTo>
                      <a:pt x="183" y="3492"/>
                    </a:lnTo>
                    <a:lnTo>
                      <a:pt x="183" y="2123"/>
                    </a:lnTo>
                    <a:cubicBezTo>
                      <a:pt x="297" y="1370"/>
                      <a:pt x="822" y="708"/>
                      <a:pt x="1735" y="160"/>
                    </a:cubicBezTo>
                    <a:lnTo>
                      <a:pt x="16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111"/>
              <p:cNvSpPr/>
              <p:nvPr/>
            </p:nvSpPr>
            <p:spPr>
              <a:xfrm>
                <a:off x="5630725" y="4261525"/>
                <a:ext cx="4110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846" extrusionOk="0">
                    <a:moveTo>
                      <a:pt x="23" y="1"/>
                    </a:moveTo>
                    <a:lnTo>
                      <a:pt x="0" y="183"/>
                    </a:lnTo>
                    <a:cubicBezTo>
                      <a:pt x="982" y="297"/>
                      <a:pt x="1484" y="845"/>
                      <a:pt x="1484" y="845"/>
                    </a:cubicBezTo>
                    <a:lnTo>
                      <a:pt x="1644" y="708"/>
                    </a:lnTo>
                    <a:cubicBezTo>
                      <a:pt x="1621" y="685"/>
                      <a:pt x="1073" y="115"/>
                      <a:pt x="2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111"/>
              <p:cNvSpPr/>
              <p:nvPr/>
            </p:nvSpPr>
            <p:spPr>
              <a:xfrm>
                <a:off x="5616450" y="4273500"/>
                <a:ext cx="41125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869" extrusionOk="0">
                    <a:moveTo>
                      <a:pt x="23" y="1"/>
                    </a:moveTo>
                    <a:lnTo>
                      <a:pt x="1" y="183"/>
                    </a:lnTo>
                    <a:cubicBezTo>
                      <a:pt x="982" y="320"/>
                      <a:pt x="1507" y="845"/>
                      <a:pt x="1507" y="868"/>
                    </a:cubicBezTo>
                    <a:lnTo>
                      <a:pt x="1644" y="731"/>
                    </a:lnTo>
                    <a:cubicBezTo>
                      <a:pt x="1621" y="708"/>
                      <a:pt x="1073" y="138"/>
                      <a:pt x="2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111"/>
              <p:cNvSpPr/>
              <p:nvPr/>
            </p:nvSpPr>
            <p:spPr>
              <a:xfrm>
                <a:off x="5602200" y="4286075"/>
                <a:ext cx="411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845" extrusionOk="0">
                    <a:moveTo>
                      <a:pt x="23" y="0"/>
                    </a:moveTo>
                    <a:lnTo>
                      <a:pt x="0" y="183"/>
                    </a:lnTo>
                    <a:cubicBezTo>
                      <a:pt x="982" y="297"/>
                      <a:pt x="1484" y="845"/>
                      <a:pt x="1506" y="845"/>
                    </a:cubicBezTo>
                    <a:lnTo>
                      <a:pt x="1643" y="730"/>
                    </a:lnTo>
                    <a:cubicBezTo>
                      <a:pt x="1621" y="685"/>
                      <a:pt x="1073" y="114"/>
                      <a:pt x="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111"/>
              <p:cNvSpPr/>
              <p:nvPr/>
            </p:nvSpPr>
            <p:spPr>
              <a:xfrm>
                <a:off x="5390475" y="4417300"/>
                <a:ext cx="52445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20978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20977" y="1370"/>
                    </a:lnTo>
                    <a:lnTo>
                      <a:pt x="2097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111"/>
              <p:cNvSpPr/>
              <p:nvPr/>
            </p:nvSpPr>
            <p:spPr>
              <a:xfrm>
                <a:off x="5583925" y="4266650"/>
                <a:ext cx="105600" cy="126150"/>
              </a:xfrm>
              <a:custGeom>
                <a:avLst/>
                <a:gdLst/>
                <a:ahLst/>
                <a:cxnLst/>
                <a:rect l="l" t="t" r="r" b="b"/>
                <a:pathLst>
                  <a:path w="4224" h="5046" extrusionOk="0">
                    <a:moveTo>
                      <a:pt x="4109" y="1"/>
                    </a:moveTo>
                    <a:lnTo>
                      <a:pt x="480" y="2808"/>
                    </a:lnTo>
                    <a:cubicBezTo>
                      <a:pt x="480" y="2831"/>
                      <a:pt x="1" y="3242"/>
                      <a:pt x="23" y="3858"/>
                    </a:cubicBezTo>
                    <a:cubicBezTo>
                      <a:pt x="23" y="4292"/>
                      <a:pt x="252" y="4680"/>
                      <a:pt x="685" y="5045"/>
                    </a:cubicBezTo>
                    <a:lnTo>
                      <a:pt x="800" y="4908"/>
                    </a:lnTo>
                    <a:cubicBezTo>
                      <a:pt x="411" y="4566"/>
                      <a:pt x="206" y="4224"/>
                      <a:pt x="206" y="3858"/>
                    </a:cubicBezTo>
                    <a:cubicBezTo>
                      <a:pt x="206" y="3333"/>
                      <a:pt x="617" y="2945"/>
                      <a:pt x="617" y="2945"/>
                    </a:cubicBezTo>
                    <a:lnTo>
                      <a:pt x="4223" y="138"/>
                    </a:lnTo>
                    <a:lnTo>
                      <a:pt x="4109" y="1"/>
                    </a:lnTo>
                    <a:close/>
                  </a:path>
                </a:pathLst>
              </a:custGeom>
              <a:solidFill>
                <a:srgbClr val="1B2C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111"/>
              <p:cNvSpPr/>
              <p:nvPr/>
            </p:nvSpPr>
            <p:spPr>
              <a:xfrm>
                <a:off x="5869250" y="4339125"/>
                <a:ext cx="33675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3128" extrusionOk="0">
                    <a:moveTo>
                      <a:pt x="1278" y="1"/>
                    </a:moveTo>
                    <a:cubicBezTo>
                      <a:pt x="1210" y="24"/>
                      <a:pt x="0" y="594"/>
                      <a:pt x="69" y="3128"/>
                    </a:cubicBezTo>
                    <a:lnTo>
                      <a:pt x="251" y="3128"/>
                    </a:lnTo>
                    <a:cubicBezTo>
                      <a:pt x="206" y="731"/>
                      <a:pt x="1347" y="161"/>
                      <a:pt x="1347" y="161"/>
                    </a:cubicBezTo>
                    <a:lnTo>
                      <a:pt x="1278" y="1"/>
                    </a:lnTo>
                    <a:close/>
                  </a:path>
                </a:pathLst>
              </a:custGeom>
              <a:solidFill>
                <a:srgbClr val="1B2C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111"/>
              <p:cNvSpPr/>
              <p:nvPr/>
            </p:nvSpPr>
            <p:spPr>
              <a:xfrm>
                <a:off x="5698625" y="3499375"/>
                <a:ext cx="1521325" cy="951075"/>
              </a:xfrm>
              <a:custGeom>
                <a:avLst/>
                <a:gdLst/>
                <a:ahLst/>
                <a:cxnLst/>
                <a:rect l="l" t="t" r="r" b="b"/>
                <a:pathLst>
                  <a:path w="60853" h="38043" extrusionOk="0">
                    <a:moveTo>
                      <a:pt x="26745" y="1"/>
                    </a:moveTo>
                    <a:cubicBezTo>
                      <a:pt x="25006" y="1"/>
                      <a:pt x="23309" y="675"/>
                      <a:pt x="21867" y="2160"/>
                    </a:cubicBezTo>
                    <a:lnTo>
                      <a:pt x="1" y="27154"/>
                    </a:lnTo>
                    <a:lnTo>
                      <a:pt x="8400" y="35508"/>
                    </a:lnTo>
                    <a:lnTo>
                      <a:pt x="25999" y="17179"/>
                    </a:lnTo>
                    <a:lnTo>
                      <a:pt x="39831" y="32746"/>
                    </a:lnTo>
                    <a:cubicBezTo>
                      <a:pt x="39831" y="32746"/>
                      <a:pt x="43711" y="37950"/>
                      <a:pt x="50650" y="38042"/>
                    </a:cubicBezTo>
                    <a:cubicBezTo>
                      <a:pt x="50700" y="38042"/>
                      <a:pt x="50750" y="38042"/>
                      <a:pt x="50800" y="38042"/>
                    </a:cubicBezTo>
                    <a:cubicBezTo>
                      <a:pt x="57636" y="38042"/>
                      <a:pt x="60853" y="33408"/>
                      <a:pt x="60853" y="33408"/>
                    </a:cubicBezTo>
                    <a:lnTo>
                      <a:pt x="49965" y="18640"/>
                    </a:lnTo>
                    <a:lnTo>
                      <a:pt x="32230" y="2160"/>
                    </a:lnTo>
                    <a:cubicBezTo>
                      <a:pt x="30528" y="778"/>
                      <a:pt x="28612" y="1"/>
                      <a:pt x="267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111"/>
              <p:cNvSpPr/>
              <p:nvPr/>
            </p:nvSpPr>
            <p:spPr>
              <a:xfrm>
                <a:off x="5766525" y="4136550"/>
                <a:ext cx="251100" cy="200900"/>
              </a:xfrm>
              <a:custGeom>
                <a:avLst/>
                <a:gdLst/>
                <a:ahLst/>
                <a:cxnLst/>
                <a:rect l="l" t="t" r="r" b="b"/>
                <a:pathLst>
                  <a:path w="10044" h="8036" extrusionOk="0">
                    <a:moveTo>
                      <a:pt x="8811" y="1"/>
                    </a:moveTo>
                    <a:lnTo>
                      <a:pt x="2900" y="1074"/>
                    </a:lnTo>
                    <a:lnTo>
                      <a:pt x="1" y="4475"/>
                    </a:lnTo>
                    <a:lnTo>
                      <a:pt x="3698" y="8035"/>
                    </a:lnTo>
                    <a:lnTo>
                      <a:pt x="10044" y="4018"/>
                    </a:lnTo>
                    <a:lnTo>
                      <a:pt x="8811" y="1"/>
                    </a:lnTo>
                    <a:close/>
                  </a:path>
                </a:pathLst>
              </a:custGeom>
              <a:solidFill>
                <a:srgbClr val="EF9D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111"/>
              <p:cNvSpPr/>
              <p:nvPr/>
            </p:nvSpPr>
            <p:spPr>
              <a:xfrm>
                <a:off x="5492625" y="4228450"/>
                <a:ext cx="525000" cy="223125"/>
              </a:xfrm>
              <a:custGeom>
                <a:avLst/>
                <a:gdLst/>
                <a:ahLst/>
                <a:cxnLst/>
                <a:rect l="l" t="t" r="r" b="b"/>
                <a:pathLst>
                  <a:path w="21000" h="8925" extrusionOk="0">
                    <a:moveTo>
                      <a:pt x="11672" y="1"/>
                    </a:moveTo>
                    <a:cubicBezTo>
                      <a:pt x="11317" y="1"/>
                      <a:pt x="11000" y="80"/>
                      <a:pt x="10751" y="274"/>
                    </a:cubicBezTo>
                    <a:cubicBezTo>
                      <a:pt x="10751" y="274"/>
                      <a:pt x="7875" y="3583"/>
                      <a:pt x="5593" y="4177"/>
                    </a:cubicBezTo>
                    <a:cubicBezTo>
                      <a:pt x="3310" y="4770"/>
                      <a:pt x="1" y="5386"/>
                      <a:pt x="46" y="8924"/>
                    </a:cubicBezTo>
                    <a:lnTo>
                      <a:pt x="21000" y="8924"/>
                    </a:lnTo>
                    <a:cubicBezTo>
                      <a:pt x="20863" y="5615"/>
                      <a:pt x="20406" y="2921"/>
                      <a:pt x="19219" y="1529"/>
                    </a:cubicBezTo>
                    <a:cubicBezTo>
                      <a:pt x="18558" y="1597"/>
                      <a:pt x="17947" y="1632"/>
                      <a:pt x="17385" y="1632"/>
                    </a:cubicBezTo>
                    <a:cubicBezTo>
                      <a:pt x="16823" y="1632"/>
                      <a:pt x="16309" y="1597"/>
                      <a:pt x="15841" y="1529"/>
                    </a:cubicBezTo>
                    <a:cubicBezTo>
                      <a:pt x="15076" y="1238"/>
                      <a:pt x="13075" y="1"/>
                      <a:pt x="116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111"/>
              <p:cNvSpPr/>
              <p:nvPr/>
            </p:nvSpPr>
            <p:spPr>
              <a:xfrm>
                <a:off x="5886925" y="4288925"/>
                <a:ext cx="10047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366" extrusionOk="0">
                    <a:moveTo>
                      <a:pt x="24" y="0"/>
                    </a:moveTo>
                    <a:lnTo>
                      <a:pt x="1" y="183"/>
                    </a:lnTo>
                    <a:cubicBezTo>
                      <a:pt x="1" y="183"/>
                      <a:pt x="1005" y="365"/>
                      <a:pt x="2261" y="365"/>
                    </a:cubicBezTo>
                    <a:cubicBezTo>
                      <a:pt x="2831" y="365"/>
                      <a:pt x="3425" y="320"/>
                      <a:pt x="4018" y="228"/>
                    </a:cubicBezTo>
                    <a:lnTo>
                      <a:pt x="3972" y="46"/>
                    </a:lnTo>
                    <a:cubicBezTo>
                      <a:pt x="3396" y="143"/>
                      <a:pt x="2807" y="177"/>
                      <a:pt x="2265" y="177"/>
                    </a:cubicBezTo>
                    <a:cubicBezTo>
                      <a:pt x="1027" y="177"/>
                      <a:pt x="40" y="0"/>
                      <a:pt x="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111"/>
              <p:cNvSpPr/>
              <p:nvPr/>
            </p:nvSpPr>
            <p:spPr>
              <a:xfrm>
                <a:off x="5597050" y="4336275"/>
                <a:ext cx="75350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709" extrusionOk="0">
                    <a:moveTo>
                      <a:pt x="1105" y="0"/>
                    </a:moveTo>
                    <a:cubicBezTo>
                      <a:pt x="496" y="0"/>
                      <a:pt x="36" y="126"/>
                      <a:pt x="1" y="138"/>
                    </a:cubicBezTo>
                    <a:lnTo>
                      <a:pt x="46" y="320"/>
                    </a:lnTo>
                    <a:cubicBezTo>
                      <a:pt x="58" y="309"/>
                      <a:pt x="502" y="189"/>
                      <a:pt x="1089" y="189"/>
                    </a:cubicBezTo>
                    <a:cubicBezTo>
                      <a:pt x="1646" y="189"/>
                      <a:pt x="2332" y="297"/>
                      <a:pt x="2899" y="708"/>
                    </a:cubicBezTo>
                    <a:lnTo>
                      <a:pt x="3014" y="548"/>
                    </a:lnTo>
                    <a:cubicBezTo>
                      <a:pt x="2401" y="114"/>
                      <a:pt x="1686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111"/>
              <p:cNvSpPr/>
              <p:nvPr/>
            </p:nvSpPr>
            <p:spPr>
              <a:xfrm>
                <a:off x="5496050" y="4364250"/>
                <a:ext cx="43400" cy="87325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3493" extrusionOk="0">
                    <a:moveTo>
                      <a:pt x="1644" y="0"/>
                    </a:moveTo>
                    <a:cubicBezTo>
                      <a:pt x="685" y="571"/>
                      <a:pt x="115" y="1278"/>
                      <a:pt x="1" y="2123"/>
                    </a:cubicBezTo>
                    <a:lnTo>
                      <a:pt x="1" y="3492"/>
                    </a:lnTo>
                    <a:lnTo>
                      <a:pt x="183" y="3492"/>
                    </a:lnTo>
                    <a:lnTo>
                      <a:pt x="183" y="2123"/>
                    </a:lnTo>
                    <a:cubicBezTo>
                      <a:pt x="297" y="1370"/>
                      <a:pt x="822" y="708"/>
                      <a:pt x="1735" y="160"/>
                    </a:cubicBezTo>
                    <a:lnTo>
                      <a:pt x="16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111"/>
              <p:cNvSpPr/>
              <p:nvPr/>
            </p:nvSpPr>
            <p:spPr>
              <a:xfrm>
                <a:off x="5734000" y="4261525"/>
                <a:ext cx="4055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846" extrusionOk="0">
                    <a:moveTo>
                      <a:pt x="23" y="1"/>
                    </a:moveTo>
                    <a:lnTo>
                      <a:pt x="1" y="183"/>
                    </a:lnTo>
                    <a:cubicBezTo>
                      <a:pt x="959" y="297"/>
                      <a:pt x="1484" y="845"/>
                      <a:pt x="1484" y="845"/>
                    </a:cubicBezTo>
                    <a:lnTo>
                      <a:pt x="1621" y="708"/>
                    </a:lnTo>
                    <a:cubicBezTo>
                      <a:pt x="1598" y="685"/>
                      <a:pt x="1073" y="115"/>
                      <a:pt x="2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111"/>
              <p:cNvSpPr/>
              <p:nvPr/>
            </p:nvSpPr>
            <p:spPr>
              <a:xfrm>
                <a:off x="5719750" y="4273500"/>
                <a:ext cx="41100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869" extrusionOk="0">
                    <a:moveTo>
                      <a:pt x="23" y="1"/>
                    </a:moveTo>
                    <a:lnTo>
                      <a:pt x="0" y="183"/>
                    </a:lnTo>
                    <a:cubicBezTo>
                      <a:pt x="982" y="320"/>
                      <a:pt x="1507" y="845"/>
                      <a:pt x="1507" y="868"/>
                    </a:cubicBezTo>
                    <a:lnTo>
                      <a:pt x="1643" y="731"/>
                    </a:lnTo>
                    <a:cubicBezTo>
                      <a:pt x="1621" y="708"/>
                      <a:pt x="1073" y="138"/>
                      <a:pt x="2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111"/>
              <p:cNvSpPr/>
              <p:nvPr/>
            </p:nvSpPr>
            <p:spPr>
              <a:xfrm>
                <a:off x="5705475" y="4286075"/>
                <a:ext cx="411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845" extrusionOk="0">
                    <a:moveTo>
                      <a:pt x="23" y="0"/>
                    </a:moveTo>
                    <a:lnTo>
                      <a:pt x="0" y="183"/>
                    </a:lnTo>
                    <a:cubicBezTo>
                      <a:pt x="982" y="297"/>
                      <a:pt x="1484" y="845"/>
                      <a:pt x="1507" y="845"/>
                    </a:cubicBezTo>
                    <a:lnTo>
                      <a:pt x="1644" y="730"/>
                    </a:lnTo>
                    <a:cubicBezTo>
                      <a:pt x="1621" y="685"/>
                      <a:pt x="1073" y="114"/>
                      <a:pt x="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111"/>
              <p:cNvSpPr/>
              <p:nvPr/>
            </p:nvSpPr>
            <p:spPr>
              <a:xfrm>
                <a:off x="5493775" y="4417300"/>
                <a:ext cx="52385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20954" h="1371" extrusionOk="0">
                    <a:moveTo>
                      <a:pt x="0" y="1"/>
                    </a:moveTo>
                    <a:lnTo>
                      <a:pt x="0" y="1370"/>
                    </a:lnTo>
                    <a:lnTo>
                      <a:pt x="20954" y="1370"/>
                    </a:lnTo>
                    <a:lnTo>
                      <a:pt x="20954" y="1"/>
                    </a:lnTo>
                    <a:close/>
                  </a:path>
                </a:pathLst>
              </a:custGeom>
              <a:solidFill>
                <a:srgbClr val="1B2C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111"/>
              <p:cNvSpPr/>
              <p:nvPr/>
            </p:nvSpPr>
            <p:spPr>
              <a:xfrm>
                <a:off x="5687200" y="4266650"/>
                <a:ext cx="105600" cy="126150"/>
              </a:xfrm>
              <a:custGeom>
                <a:avLst/>
                <a:gdLst/>
                <a:ahLst/>
                <a:cxnLst/>
                <a:rect l="l" t="t" r="r" b="b"/>
                <a:pathLst>
                  <a:path w="4224" h="5046" extrusionOk="0">
                    <a:moveTo>
                      <a:pt x="4110" y="1"/>
                    </a:moveTo>
                    <a:lnTo>
                      <a:pt x="480" y="2808"/>
                    </a:lnTo>
                    <a:cubicBezTo>
                      <a:pt x="458" y="2831"/>
                      <a:pt x="1" y="3242"/>
                      <a:pt x="24" y="3858"/>
                    </a:cubicBezTo>
                    <a:cubicBezTo>
                      <a:pt x="24" y="4292"/>
                      <a:pt x="252" y="4680"/>
                      <a:pt x="686" y="5045"/>
                    </a:cubicBezTo>
                    <a:lnTo>
                      <a:pt x="800" y="4908"/>
                    </a:lnTo>
                    <a:cubicBezTo>
                      <a:pt x="412" y="4566"/>
                      <a:pt x="206" y="4224"/>
                      <a:pt x="206" y="3858"/>
                    </a:cubicBezTo>
                    <a:cubicBezTo>
                      <a:pt x="184" y="3333"/>
                      <a:pt x="617" y="2945"/>
                      <a:pt x="617" y="2945"/>
                    </a:cubicBezTo>
                    <a:lnTo>
                      <a:pt x="4224" y="138"/>
                    </a:lnTo>
                    <a:lnTo>
                      <a:pt x="411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111"/>
              <p:cNvSpPr/>
              <p:nvPr/>
            </p:nvSpPr>
            <p:spPr>
              <a:xfrm>
                <a:off x="5972525" y="4339125"/>
                <a:ext cx="3370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3128" extrusionOk="0">
                    <a:moveTo>
                      <a:pt x="1256" y="1"/>
                    </a:moveTo>
                    <a:cubicBezTo>
                      <a:pt x="1210" y="24"/>
                      <a:pt x="1" y="594"/>
                      <a:pt x="46" y="3128"/>
                    </a:cubicBezTo>
                    <a:lnTo>
                      <a:pt x="252" y="3128"/>
                    </a:lnTo>
                    <a:cubicBezTo>
                      <a:pt x="183" y="731"/>
                      <a:pt x="1325" y="161"/>
                      <a:pt x="1347" y="161"/>
                    </a:cubicBez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111"/>
              <p:cNvSpPr/>
              <p:nvPr/>
            </p:nvSpPr>
            <p:spPr>
              <a:xfrm>
                <a:off x="5801900" y="3499375"/>
                <a:ext cx="1521350" cy="951075"/>
              </a:xfrm>
              <a:custGeom>
                <a:avLst/>
                <a:gdLst/>
                <a:ahLst/>
                <a:cxnLst/>
                <a:rect l="l" t="t" r="r" b="b"/>
                <a:pathLst>
                  <a:path w="60854" h="38043" extrusionOk="0">
                    <a:moveTo>
                      <a:pt x="26742" y="1"/>
                    </a:moveTo>
                    <a:cubicBezTo>
                      <a:pt x="25000" y="1"/>
                      <a:pt x="23298" y="675"/>
                      <a:pt x="21845" y="2160"/>
                    </a:cubicBezTo>
                    <a:lnTo>
                      <a:pt x="1" y="27154"/>
                    </a:lnTo>
                    <a:lnTo>
                      <a:pt x="8401" y="35508"/>
                    </a:lnTo>
                    <a:lnTo>
                      <a:pt x="25999" y="17179"/>
                    </a:lnTo>
                    <a:lnTo>
                      <a:pt x="39831" y="32746"/>
                    </a:lnTo>
                    <a:cubicBezTo>
                      <a:pt x="39831" y="32746"/>
                      <a:pt x="43711" y="37950"/>
                      <a:pt x="50650" y="38042"/>
                    </a:cubicBezTo>
                    <a:cubicBezTo>
                      <a:pt x="50700" y="38042"/>
                      <a:pt x="50750" y="38042"/>
                      <a:pt x="50800" y="38042"/>
                    </a:cubicBezTo>
                    <a:cubicBezTo>
                      <a:pt x="57614" y="38042"/>
                      <a:pt x="60853" y="33408"/>
                      <a:pt x="60853" y="33408"/>
                    </a:cubicBezTo>
                    <a:cubicBezTo>
                      <a:pt x="54576" y="28569"/>
                      <a:pt x="50513" y="23548"/>
                      <a:pt x="49463" y="18298"/>
                    </a:cubicBezTo>
                    <a:lnTo>
                      <a:pt x="32230" y="2160"/>
                    </a:lnTo>
                    <a:cubicBezTo>
                      <a:pt x="30528" y="778"/>
                      <a:pt x="28612" y="1"/>
                      <a:pt x="267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111"/>
              <p:cNvSpPr/>
              <p:nvPr/>
            </p:nvSpPr>
            <p:spPr>
              <a:xfrm>
                <a:off x="6418200" y="3846675"/>
                <a:ext cx="55950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3539" extrusionOk="0">
                    <a:moveTo>
                      <a:pt x="160" y="1"/>
                    </a:moveTo>
                    <a:lnTo>
                      <a:pt x="0" y="69"/>
                    </a:lnTo>
                    <a:lnTo>
                      <a:pt x="1347" y="3539"/>
                    </a:lnTo>
                    <a:lnTo>
                      <a:pt x="2237" y="1119"/>
                    </a:lnTo>
                    <a:lnTo>
                      <a:pt x="2054" y="1051"/>
                    </a:lnTo>
                    <a:lnTo>
                      <a:pt x="1347" y="3014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111"/>
              <p:cNvSpPr/>
              <p:nvPr/>
            </p:nvSpPr>
            <p:spPr>
              <a:xfrm>
                <a:off x="5844125" y="4126275"/>
                <a:ext cx="2089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8356" h="8835" extrusionOk="0">
                    <a:moveTo>
                      <a:pt x="138" y="1"/>
                    </a:moveTo>
                    <a:lnTo>
                      <a:pt x="1" y="138"/>
                    </a:lnTo>
                    <a:lnTo>
                      <a:pt x="8218" y="8834"/>
                    </a:lnTo>
                    <a:lnTo>
                      <a:pt x="8355" y="8720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111"/>
              <p:cNvSpPr/>
              <p:nvPr/>
            </p:nvSpPr>
            <p:spPr>
              <a:xfrm>
                <a:off x="6811350" y="2708275"/>
                <a:ext cx="125850" cy="195450"/>
              </a:xfrm>
              <a:custGeom>
                <a:avLst/>
                <a:gdLst/>
                <a:ahLst/>
                <a:cxnLst/>
                <a:rect l="l" t="t" r="r" b="b"/>
                <a:pathLst>
                  <a:path w="5034" h="7818" extrusionOk="0">
                    <a:moveTo>
                      <a:pt x="1348" y="0"/>
                    </a:moveTo>
                    <a:cubicBezTo>
                      <a:pt x="1348" y="0"/>
                      <a:pt x="24" y="1529"/>
                      <a:pt x="47" y="1621"/>
                    </a:cubicBezTo>
                    <a:cubicBezTo>
                      <a:pt x="1" y="2420"/>
                      <a:pt x="480" y="5022"/>
                      <a:pt x="2922" y="7327"/>
                    </a:cubicBezTo>
                    <a:cubicBezTo>
                      <a:pt x="3279" y="7669"/>
                      <a:pt x="3546" y="7818"/>
                      <a:pt x="3739" y="7818"/>
                    </a:cubicBezTo>
                    <a:cubicBezTo>
                      <a:pt x="5033" y="7818"/>
                      <a:pt x="3082" y="1187"/>
                      <a:pt x="3082" y="1187"/>
                    </a:cubicBezTo>
                    <a:lnTo>
                      <a:pt x="13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111"/>
              <p:cNvSpPr/>
              <p:nvPr/>
            </p:nvSpPr>
            <p:spPr>
              <a:xfrm>
                <a:off x="6840000" y="2656350"/>
                <a:ext cx="410775" cy="588900"/>
              </a:xfrm>
              <a:custGeom>
                <a:avLst/>
                <a:gdLst/>
                <a:ahLst/>
                <a:cxnLst/>
                <a:rect l="l" t="t" r="r" b="b"/>
                <a:pathLst>
                  <a:path w="16431" h="23556" extrusionOk="0">
                    <a:moveTo>
                      <a:pt x="7871" y="0"/>
                    </a:moveTo>
                    <a:lnTo>
                      <a:pt x="3192" y="1849"/>
                    </a:lnTo>
                    <a:lnTo>
                      <a:pt x="886" y="3629"/>
                    </a:lnTo>
                    <a:cubicBezTo>
                      <a:pt x="857" y="3629"/>
                      <a:pt x="479" y="3207"/>
                      <a:pt x="236" y="3207"/>
                    </a:cubicBezTo>
                    <a:cubicBezTo>
                      <a:pt x="96" y="3207"/>
                      <a:pt x="0" y="3347"/>
                      <a:pt x="42" y="3789"/>
                    </a:cubicBezTo>
                    <a:cubicBezTo>
                      <a:pt x="772" y="6209"/>
                      <a:pt x="772" y="18466"/>
                      <a:pt x="6250" y="18580"/>
                    </a:cubicBezTo>
                    <a:cubicBezTo>
                      <a:pt x="6291" y="18585"/>
                      <a:pt x="6341" y="18588"/>
                      <a:pt x="6397" y="18588"/>
                    </a:cubicBezTo>
                    <a:cubicBezTo>
                      <a:pt x="6809" y="18588"/>
                      <a:pt x="7578" y="18452"/>
                      <a:pt x="7939" y="18352"/>
                    </a:cubicBezTo>
                    <a:lnTo>
                      <a:pt x="7939" y="18352"/>
                    </a:lnTo>
                    <a:cubicBezTo>
                      <a:pt x="7848" y="19767"/>
                      <a:pt x="7780" y="22780"/>
                      <a:pt x="7780" y="22780"/>
                    </a:cubicBezTo>
                    <a:cubicBezTo>
                      <a:pt x="9163" y="23320"/>
                      <a:pt x="10357" y="23555"/>
                      <a:pt x="11378" y="23555"/>
                    </a:cubicBezTo>
                    <a:cubicBezTo>
                      <a:pt x="14969" y="23555"/>
                      <a:pt x="16413" y="20640"/>
                      <a:pt x="16430" y="17849"/>
                    </a:cubicBezTo>
                    <a:lnTo>
                      <a:pt x="15883" y="10842"/>
                    </a:lnTo>
                    <a:lnTo>
                      <a:pt x="12915" y="2876"/>
                    </a:lnTo>
                    <a:lnTo>
                      <a:pt x="7871" y="0"/>
                    </a:lnTo>
                    <a:close/>
                  </a:path>
                </a:pathLst>
              </a:custGeom>
              <a:solidFill>
                <a:srgbClr val="EF9D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111"/>
              <p:cNvSpPr/>
              <p:nvPr/>
            </p:nvSpPr>
            <p:spPr>
              <a:xfrm>
                <a:off x="6738600" y="2572850"/>
                <a:ext cx="563525" cy="360675"/>
              </a:xfrm>
              <a:custGeom>
                <a:avLst/>
                <a:gdLst/>
                <a:ahLst/>
                <a:cxnLst/>
                <a:rect l="l" t="t" r="r" b="b"/>
                <a:pathLst>
                  <a:path w="22541" h="14427" extrusionOk="0">
                    <a:moveTo>
                      <a:pt x="12840" y="0"/>
                    </a:moveTo>
                    <a:cubicBezTo>
                      <a:pt x="12505" y="0"/>
                      <a:pt x="12170" y="19"/>
                      <a:pt x="11836" y="53"/>
                    </a:cubicBezTo>
                    <a:cubicBezTo>
                      <a:pt x="10398" y="213"/>
                      <a:pt x="8982" y="670"/>
                      <a:pt x="7636" y="1217"/>
                    </a:cubicBezTo>
                    <a:cubicBezTo>
                      <a:pt x="6791" y="1583"/>
                      <a:pt x="5969" y="1971"/>
                      <a:pt x="5171" y="2381"/>
                    </a:cubicBezTo>
                    <a:cubicBezTo>
                      <a:pt x="4945" y="1843"/>
                      <a:pt x="4210" y="1542"/>
                      <a:pt x="3380" y="1542"/>
                    </a:cubicBezTo>
                    <a:cubicBezTo>
                      <a:pt x="1852" y="1542"/>
                      <a:pt x="1" y="2559"/>
                      <a:pt x="400" y="4984"/>
                    </a:cubicBezTo>
                    <a:cubicBezTo>
                      <a:pt x="811" y="6695"/>
                      <a:pt x="2272" y="8521"/>
                      <a:pt x="4760" y="8521"/>
                    </a:cubicBezTo>
                    <a:cubicBezTo>
                      <a:pt x="9005" y="8499"/>
                      <a:pt x="13890" y="6376"/>
                      <a:pt x="13890" y="6376"/>
                    </a:cubicBezTo>
                    <a:cubicBezTo>
                      <a:pt x="14255" y="8887"/>
                      <a:pt x="14620" y="11443"/>
                      <a:pt x="15465" y="11466"/>
                    </a:cubicBezTo>
                    <a:cubicBezTo>
                      <a:pt x="15305" y="10507"/>
                      <a:pt x="15625" y="9982"/>
                      <a:pt x="16264" y="9663"/>
                    </a:cubicBezTo>
                    <a:cubicBezTo>
                      <a:pt x="16558" y="9541"/>
                      <a:pt x="16837" y="9486"/>
                      <a:pt x="17094" y="9486"/>
                    </a:cubicBezTo>
                    <a:cubicBezTo>
                      <a:pt x="18777" y="9486"/>
                      <a:pt x="19547" y="11860"/>
                      <a:pt x="17588" y="13840"/>
                    </a:cubicBezTo>
                    <a:cubicBezTo>
                      <a:pt x="18054" y="14229"/>
                      <a:pt x="18574" y="14427"/>
                      <a:pt x="19154" y="14427"/>
                    </a:cubicBezTo>
                    <a:cubicBezTo>
                      <a:pt x="19425" y="14427"/>
                      <a:pt x="19709" y="14383"/>
                      <a:pt x="20007" y="14296"/>
                    </a:cubicBezTo>
                    <a:cubicBezTo>
                      <a:pt x="22541" y="8453"/>
                      <a:pt x="21673" y="4641"/>
                      <a:pt x="18774" y="3705"/>
                    </a:cubicBezTo>
                    <a:cubicBezTo>
                      <a:pt x="18067" y="2313"/>
                      <a:pt x="17268" y="1400"/>
                      <a:pt x="15716" y="555"/>
                    </a:cubicBezTo>
                    <a:cubicBezTo>
                      <a:pt x="14812" y="163"/>
                      <a:pt x="13831" y="0"/>
                      <a:pt x="1284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111"/>
              <p:cNvSpPr/>
              <p:nvPr/>
            </p:nvSpPr>
            <p:spPr>
              <a:xfrm>
                <a:off x="6916350" y="2876600"/>
                <a:ext cx="33125" cy="87325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3493" extrusionOk="0">
                    <a:moveTo>
                      <a:pt x="708" y="1"/>
                    </a:moveTo>
                    <a:cubicBezTo>
                      <a:pt x="434" y="1028"/>
                      <a:pt x="1" y="2785"/>
                      <a:pt x="183" y="2968"/>
                    </a:cubicBezTo>
                    <a:cubicBezTo>
                      <a:pt x="343" y="3173"/>
                      <a:pt x="1096" y="3424"/>
                      <a:pt x="1256" y="3493"/>
                    </a:cubicBezTo>
                    <a:lnTo>
                      <a:pt x="1325" y="3310"/>
                    </a:lnTo>
                    <a:cubicBezTo>
                      <a:pt x="982" y="3196"/>
                      <a:pt x="434" y="2991"/>
                      <a:pt x="320" y="2877"/>
                    </a:cubicBezTo>
                    <a:cubicBezTo>
                      <a:pt x="252" y="2694"/>
                      <a:pt x="549" y="1302"/>
                      <a:pt x="891" y="46"/>
                    </a:cubicBezTo>
                    <a:lnTo>
                      <a:pt x="7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111"/>
              <p:cNvSpPr/>
              <p:nvPr/>
            </p:nvSpPr>
            <p:spPr>
              <a:xfrm>
                <a:off x="6918075" y="2987300"/>
                <a:ext cx="724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686" extrusionOk="0">
                    <a:moveTo>
                      <a:pt x="2785" y="1"/>
                    </a:moveTo>
                    <a:cubicBezTo>
                      <a:pt x="2276" y="382"/>
                      <a:pt x="1709" y="491"/>
                      <a:pt x="1225" y="491"/>
                    </a:cubicBezTo>
                    <a:cubicBezTo>
                      <a:pt x="579" y="491"/>
                      <a:pt x="82" y="297"/>
                      <a:pt x="69" y="297"/>
                    </a:cubicBezTo>
                    <a:lnTo>
                      <a:pt x="0" y="480"/>
                    </a:lnTo>
                    <a:cubicBezTo>
                      <a:pt x="46" y="480"/>
                      <a:pt x="548" y="686"/>
                      <a:pt x="1210" y="686"/>
                    </a:cubicBezTo>
                    <a:cubicBezTo>
                      <a:pt x="1712" y="686"/>
                      <a:pt x="2351" y="571"/>
                      <a:pt x="2899" y="138"/>
                    </a:cubicBezTo>
                    <a:lnTo>
                      <a:pt x="278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111"/>
              <p:cNvSpPr/>
              <p:nvPr/>
            </p:nvSpPr>
            <p:spPr>
              <a:xfrm>
                <a:off x="6988825" y="2869375"/>
                <a:ext cx="2342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819" extrusionOk="0">
                    <a:moveTo>
                      <a:pt x="465" y="0"/>
                    </a:moveTo>
                    <a:cubicBezTo>
                      <a:pt x="391" y="0"/>
                      <a:pt x="317" y="21"/>
                      <a:pt x="252" y="61"/>
                    </a:cubicBezTo>
                    <a:cubicBezTo>
                      <a:pt x="46" y="176"/>
                      <a:pt x="1" y="427"/>
                      <a:pt x="115" y="632"/>
                    </a:cubicBezTo>
                    <a:cubicBezTo>
                      <a:pt x="187" y="748"/>
                      <a:pt x="316" y="818"/>
                      <a:pt x="453" y="818"/>
                    </a:cubicBezTo>
                    <a:cubicBezTo>
                      <a:pt x="530" y="818"/>
                      <a:pt x="611" y="796"/>
                      <a:pt x="685" y="746"/>
                    </a:cubicBezTo>
                    <a:cubicBezTo>
                      <a:pt x="868" y="632"/>
                      <a:pt x="936" y="381"/>
                      <a:pt x="822" y="198"/>
                    </a:cubicBezTo>
                    <a:cubicBezTo>
                      <a:pt x="734" y="66"/>
                      <a:pt x="599" y="0"/>
                      <a:pt x="4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111"/>
              <p:cNvSpPr/>
              <p:nvPr/>
            </p:nvSpPr>
            <p:spPr>
              <a:xfrm>
                <a:off x="6876400" y="2880350"/>
                <a:ext cx="2342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820" extrusionOk="0">
                    <a:moveTo>
                      <a:pt x="466" y="0"/>
                    </a:moveTo>
                    <a:cubicBezTo>
                      <a:pt x="394" y="0"/>
                      <a:pt x="320" y="18"/>
                      <a:pt x="252" y="56"/>
                    </a:cubicBezTo>
                    <a:cubicBezTo>
                      <a:pt x="69" y="170"/>
                      <a:pt x="1" y="421"/>
                      <a:pt x="115" y="627"/>
                    </a:cubicBezTo>
                    <a:cubicBezTo>
                      <a:pt x="206" y="748"/>
                      <a:pt x="348" y="819"/>
                      <a:pt x="487" y="819"/>
                    </a:cubicBezTo>
                    <a:cubicBezTo>
                      <a:pt x="556" y="819"/>
                      <a:pt x="625" y="802"/>
                      <a:pt x="686" y="764"/>
                    </a:cubicBezTo>
                    <a:cubicBezTo>
                      <a:pt x="891" y="650"/>
                      <a:pt x="937" y="376"/>
                      <a:pt x="823" y="193"/>
                    </a:cubicBezTo>
                    <a:cubicBezTo>
                      <a:pt x="747" y="71"/>
                      <a:pt x="610" y="0"/>
                      <a:pt x="4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111"/>
              <p:cNvSpPr/>
              <p:nvPr/>
            </p:nvSpPr>
            <p:spPr>
              <a:xfrm>
                <a:off x="6975125" y="2844825"/>
                <a:ext cx="41675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36" extrusionOk="0">
                    <a:moveTo>
                      <a:pt x="884" y="1"/>
                    </a:moveTo>
                    <a:cubicBezTo>
                      <a:pt x="574" y="1"/>
                      <a:pt x="277" y="53"/>
                      <a:pt x="1" y="153"/>
                    </a:cubicBezTo>
                    <a:lnTo>
                      <a:pt x="92" y="336"/>
                    </a:lnTo>
                    <a:cubicBezTo>
                      <a:pt x="343" y="235"/>
                      <a:pt x="608" y="183"/>
                      <a:pt x="890" y="183"/>
                    </a:cubicBezTo>
                    <a:cubicBezTo>
                      <a:pt x="1121" y="183"/>
                      <a:pt x="1364" y="218"/>
                      <a:pt x="1621" y="290"/>
                    </a:cubicBezTo>
                    <a:lnTo>
                      <a:pt x="1667" y="108"/>
                    </a:lnTo>
                    <a:cubicBezTo>
                      <a:pt x="1400" y="36"/>
                      <a:pt x="1137" y="1"/>
                      <a:pt x="8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111"/>
              <p:cNvSpPr/>
              <p:nvPr/>
            </p:nvSpPr>
            <p:spPr>
              <a:xfrm>
                <a:off x="6864425" y="2855775"/>
                <a:ext cx="34275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469" extrusionOk="0">
                    <a:moveTo>
                      <a:pt x="1136" y="1"/>
                    </a:moveTo>
                    <a:cubicBezTo>
                      <a:pt x="741" y="1"/>
                      <a:pt x="363" y="99"/>
                      <a:pt x="1" y="309"/>
                    </a:cubicBezTo>
                    <a:lnTo>
                      <a:pt x="92" y="468"/>
                    </a:lnTo>
                    <a:cubicBezTo>
                      <a:pt x="434" y="278"/>
                      <a:pt x="777" y="183"/>
                      <a:pt x="1132" y="183"/>
                    </a:cubicBezTo>
                    <a:cubicBezTo>
                      <a:pt x="1203" y="183"/>
                      <a:pt x="1275" y="187"/>
                      <a:pt x="1347" y="195"/>
                    </a:cubicBezTo>
                    <a:lnTo>
                      <a:pt x="1370" y="12"/>
                    </a:lnTo>
                    <a:cubicBezTo>
                      <a:pt x="1291" y="4"/>
                      <a:pt x="1213" y="1"/>
                      <a:pt x="113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111"/>
              <p:cNvSpPr/>
              <p:nvPr/>
            </p:nvSpPr>
            <p:spPr>
              <a:xfrm>
                <a:off x="7037900" y="3012975"/>
                <a:ext cx="103300" cy="104450"/>
              </a:xfrm>
              <a:custGeom>
                <a:avLst/>
                <a:gdLst/>
                <a:ahLst/>
                <a:cxnLst/>
                <a:rect l="l" t="t" r="r" b="b"/>
                <a:pathLst>
                  <a:path w="4132" h="4178" extrusionOk="0">
                    <a:moveTo>
                      <a:pt x="3949" y="1"/>
                    </a:moveTo>
                    <a:cubicBezTo>
                      <a:pt x="3926" y="24"/>
                      <a:pt x="3105" y="3379"/>
                      <a:pt x="0" y="3995"/>
                    </a:cubicBezTo>
                    <a:lnTo>
                      <a:pt x="23" y="4178"/>
                    </a:lnTo>
                    <a:cubicBezTo>
                      <a:pt x="3265" y="3539"/>
                      <a:pt x="4109" y="69"/>
                      <a:pt x="4132" y="47"/>
                    </a:cubicBezTo>
                    <a:lnTo>
                      <a:pt x="394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111"/>
              <p:cNvSpPr/>
              <p:nvPr/>
            </p:nvSpPr>
            <p:spPr>
              <a:xfrm>
                <a:off x="7143475" y="2831275"/>
                <a:ext cx="47950" cy="71600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2864" extrusionOk="0">
                    <a:moveTo>
                      <a:pt x="668" y="0"/>
                    </a:moveTo>
                    <a:cubicBezTo>
                      <a:pt x="462" y="0"/>
                      <a:pt x="236" y="41"/>
                      <a:pt x="0" y="125"/>
                    </a:cubicBezTo>
                    <a:lnTo>
                      <a:pt x="69" y="307"/>
                    </a:lnTo>
                    <a:cubicBezTo>
                      <a:pt x="289" y="228"/>
                      <a:pt x="494" y="190"/>
                      <a:pt x="676" y="190"/>
                    </a:cubicBezTo>
                    <a:cubicBezTo>
                      <a:pt x="1022" y="190"/>
                      <a:pt x="1289" y="327"/>
                      <a:pt x="1438" y="581"/>
                    </a:cubicBezTo>
                    <a:cubicBezTo>
                      <a:pt x="1712" y="1060"/>
                      <a:pt x="1552" y="1928"/>
                      <a:pt x="708" y="2704"/>
                    </a:cubicBezTo>
                    <a:lnTo>
                      <a:pt x="822" y="2864"/>
                    </a:lnTo>
                    <a:cubicBezTo>
                      <a:pt x="1758" y="2019"/>
                      <a:pt x="1918" y="1015"/>
                      <a:pt x="1598" y="467"/>
                    </a:cubicBezTo>
                    <a:cubicBezTo>
                      <a:pt x="1415" y="163"/>
                      <a:pt x="1081" y="0"/>
                      <a:pt x="6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111"/>
              <p:cNvSpPr/>
              <p:nvPr/>
            </p:nvSpPr>
            <p:spPr>
              <a:xfrm>
                <a:off x="7153750" y="2866900"/>
                <a:ext cx="3025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663" extrusionOk="0">
                    <a:moveTo>
                      <a:pt x="1210" y="1"/>
                    </a:moveTo>
                    <a:cubicBezTo>
                      <a:pt x="114" y="69"/>
                      <a:pt x="23" y="594"/>
                      <a:pt x="0" y="617"/>
                    </a:cubicBezTo>
                    <a:lnTo>
                      <a:pt x="205" y="663"/>
                    </a:lnTo>
                    <a:cubicBezTo>
                      <a:pt x="205" y="640"/>
                      <a:pt x="274" y="252"/>
                      <a:pt x="1210" y="206"/>
                    </a:cubicBezTo>
                    <a:lnTo>
                      <a:pt x="121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111"/>
              <p:cNvSpPr/>
              <p:nvPr/>
            </p:nvSpPr>
            <p:spPr>
              <a:xfrm>
                <a:off x="7020775" y="3948250"/>
                <a:ext cx="307025" cy="462800"/>
              </a:xfrm>
              <a:custGeom>
                <a:avLst/>
                <a:gdLst/>
                <a:ahLst/>
                <a:cxnLst/>
                <a:rect l="l" t="t" r="r" b="b"/>
                <a:pathLst>
                  <a:path w="12281" h="18512" extrusionOk="0">
                    <a:moveTo>
                      <a:pt x="1096" y="0"/>
                    </a:moveTo>
                    <a:lnTo>
                      <a:pt x="1" y="936"/>
                    </a:lnTo>
                    <a:cubicBezTo>
                      <a:pt x="2169" y="7852"/>
                      <a:pt x="5319" y="13924"/>
                      <a:pt x="10226" y="18512"/>
                    </a:cubicBezTo>
                    <a:cubicBezTo>
                      <a:pt x="11117" y="17781"/>
                      <a:pt x="11916" y="16937"/>
                      <a:pt x="12281" y="15567"/>
                    </a:cubicBezTo>
                    <a:lnTo>
                      <a:pt x="109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111"/>
              <p:cNvSpPr/>
              <p:nvPr/>
            </p:nvSpPr>
            <p:spPr>
              <a:xfrm>
                <a:off x="6914650" y="3094575"/>
                <a:ext cx="608300" cy="1242775"/>
              </a:xfrm>
              <a:custGeom>
                <a:avLst/>
                <a:gdLst/>
                <a:ahLst/>
                <a:cxnLst/>
                <a:rect l="l" t="t" r="r" b="b"/>
                <a:pathLst>
                  <a:path w="24332" h="49711" extrusionOk="0">
                    <a:moveTo>
                      <a:pt x="13673" y="1"/>
                    </a:moveTo>
                    <a:cubicBezTo>
                      <a:pt x="11610" y="2198"/>
                      <a:pt x="9238" y="4315"/>
                      <a:pt x="6392" y="4315"/>
                    </a:cubicBezTo>
                    <a:cubicBezTo>
                      <a:pt x="5868" y="4315"/>
                      <a:pt x="5328" y="4243"/>
                      <a:pt x="4771" y="4087"/>
                    </a:cubicBezTo>
                    <a:cubicBezTo>
                      <a:pt x="4771" y="4087"/>
                      <a:pt x="1141" y="6666"/>
                      <a:pt x="571" y="9291"/>
                    </a:cubicBezTo>
                    <a:cubicBezTo>
                      <a:pt x="0" y="11893"/>
                      <a:pt x="114" y="29879"/>
                      <a:pt x="114" y="29879"/>
                    </a:cubicBezTo>
                    <a:cubicBezTo>
                      <a:pt x="5615" y="38553"/>
                      <a:pt x="11071" y="46245"/>
                      <a:pt x="16343" y="49600"/>
                    </a:cubicBezTo>
                    <a:cubicBezTo>
                      <a:pt x="16512" y="49673"/>
                      <a:pt x="16672" y="49710"/>
                      <a:pt x="16822" y="49710"/>
                    </a:cubicBezTo>
                    <a:cubicBezTo>
                      <a:pt x="17237" y="49710"/>
                      <a:pt x="17575" y="49422"/>
                      <a:pt x="17827" y="48801"/>
                    </a:cubicBezTo>
                    <a:cubicBezTo>
                      <a:pt x="17827" y="48801"/>
                      <a:pt x="24332" y="34193"/>
                      <a:pt x="24332" y="14951"/>
                    </a:cubicBezTo>
                    <a:cubicBezTo>
                      <a:pt x="23944" y="4064"/>
                      <a:pt x="13673" y="1"/>
                      <a:pt x="136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111"/>
              <p:cNvSpPr/>
              <p:nvPr/>
            </p:nvSpPr>
            <p:spPr>
              <a:xfrm>
                <a:off x="6919200" y="3316550"/>
                <a:ext cx="40550" cy="28535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1414" extrusionOk="0">
                    <a:moveTo>
                      <a:pt x="1439" y="1"/>
                    </a:moveTo>
                    <a:cubicBezTo>
                      <a:pt x="845" y="2398"/>
                      <a:pt x="275" y="6985"/>
                      <a:pt x="1" y="11391"/>
                    </a:cubicBezTo>
                    <a:lnTo>
                      <a:pt x="183" y="11414"/>
                    </a:lnTo>
                    <a:cubicBezTo>
                      <a:pt x="457" y="7008"/>
                      <a:pt x="1028" y="2420"/>
                      <a:pt x="1621" y="47"/>
                    </a:cubicBezTo>
                    <a:lnTo>
                      <a:pt x="143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111"/>
              <p:cNvSpPr/>
              <p:nvPr/>
            </p:nvSpPr>
            <p:spPr>
              <a:xfrm>
                <a:off x="6700075" y="3665225"/>
                <a:ext cx="422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548" extrusionOk="0">
                    <a:moveTo>
                      <a:pt x="1576" y="0"/>
                    </a:moveTo>
                    <a:cubicBezTo>
                      <a:pt x="1102" y="307"/>
                      <a:pt x="644" y="367"/>
                      <a:pt x="355" y="367"/>
                    </a:cubicBezTo>
                    <a:cubicBezTo>
                      <a:pt x="171" y="367"/>
                      <a:pt x="55" y="343"/>
                      <a:pt x="47" y="343"/>
                    </a:cubicBezTo>
                    <a:lnTo>
                      <a:pt x="1" y="525"/>
                    </a:lnTo>
                    <a:cubicBezTo>
                      <a:pt x="24" y="525"/>
                      <a:pt x="161" y="548"/>
                      <a:pt x="343" y="548"/>
                    </a:cubicBezTo>
                    <a:cubicBezTo>
                      <a:pt x="663" y="548"/>
                      <a:pt x="1165" y="502"/>
                      <a:pt x="1690" y="160"/>
                    </a:cubicBezTo>
                    <a:lnTo>
                      <a:pt x="1576" y="0"/>
                    </a:lnTo>
                    <a:close/>
                  </a:path>
                </a:pathLst>
              </a:custGeom>
              <a:solidFill>
                <a:srgbClr val="343B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111"/>
              <p:cNvSpPr/>
              <p:nvPr/>
            </p:nvSpPr>
            <p:spPr>
              <a:xfrm>
                <a:off x="6408500" y="3051800"/>
                <a:ext cx="211150" cy="348100"/>
              </a:xfrm>
              <a:custGeom>
                <a:avLst/>
                <a:gdLst/>
                <a:ahLst/>
                <a:cxnLst/>
                <a:rect l="l" t="t" r="r" b="b"/>
                <a:pathLst>
                  <a:path w="8446" h="13924" extrusionOk="0">
                    <a:moveTo>
                      <a:pt x="502" y="0"/>
                    </a:moveTo>
                    <a:cubicBezTo>
                      <a:pt x="228" y="0"/>
                      <a:pt x="0" y="274"/>
                      <a:pt x="0" y="571"/>
                    </a:cubicBezTo>
                    <a:lnTo>
                      <a:pt x="1803" y="13353"/>
                    </a:lnTo>
                    <a:cubicBezTo>
                      <a:pt x="1803" y="13672"/>
                      <a:pt x="2032" y="13923"/>
                      <a:pt x="2283" y="13923"/>
                    </a:cubicBezTo>
                    <a:lnTo>
                      <a:pt x="7966" y="13923"/>
                    </a:lnTo>
                    <a:cubicBezTo>
                      <a:pt x="8240" y="13923"/>
                      <a:pt x="8446" y="13672"/>
                      <a:pt x="8446" y="13353"/>
                    </a:cubicBezTo>
                    <a:lnTo>
                      <a:pt x="6665" y="571"/>
                    </a:lnTo>
                    <a:cubicBezTo>
                      <a:pt x="6665" y="274"/>
                      <a:pt x="6437" y="0"/>
                      <a:pt x="6163" y="0"/>
                    </a:cubicBezTo>
                    <a:close/>
                  </a:path>
                </a:pathLst>
              </a:custGeom>
              <a:solidFill>
                <a:srgbClr val="1B2C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111"/>
              <p:cNvSpPr/>
              <p:nvPr/>
            </p:nvSpPr>
            <p:spPr>
              <a:xfrm>
                <a:off x="6535750" y="3049500"/>
                <a:ext cx="72500" cy="352675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4107" extrusionOk="0">
                    <a:moveTo>
                      <a:pt x="0" y="1"/>
                    </a:moveTo>
                    <a:lnTo>
                      <a:pt x="0" y="206"/>
                    </a:lnTo>
                    <a:cubicBezTo>
                      <a:pt x="617" y="206"/>
                      <a:pt x="913" y="503"/>
                      <a:pt x="913" y="1142"/>
                    </a:cubicBezTo>
                    <a:lnTo>
                      <a:pt x="2716" y="12555"/>
                    </a:lnTo>
                    <a:cubicBezTo>
                      <a:pt x="2716" y="13308"/>
                      <a:pt x="2191" y="13924"/>
                      <a:pt x="1575" y="13924"/>
                    </a:cubicBezTo>
                    <a:lnTo>
                      <a:pt x="1575" y="14107"/>
                    </a:lnTo>
                    <a:cubicBezTo>
                      <a:pt x="2306" y="14107"/>
                      <a:pt x="2899" y="13422"/>
                      <a:pt x="2899" y="12555"/>
                    </a:cubicBezTo>
                    <a:lnTo>
                      <a:pt x="1119" y="1119"/>
                    </a:lnTo>
                    <a:cubicBezTo>
                      <a:pt x="1119" y="412"/>
                      <a:pt x="708" y="1"/>
                      <a:pt x="0" y="1"/>
                    </a:cubicBezTo>
                    <a:close/>
                  </a:path>
                </a:pathLst>
              </a:custGeom>
              <a:solidFill>
                <a:srgbClr val="7D9C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111"/>
              <p:cNvSpPr/>
              <p:nvPr/>
            </p:nvSpPr>
            <p:spPr>
              <a:xfrm>
                <a:off x="6805675" y="3374200"/>
                <a:ext cx="515850" cy="624025"/>
              </a:xfrm>
              <a:custGeom>
                <a:avLst/>
                <a:gdLst/>
                <a:ahLst/>
                <a:cxnLst/>
                <a:rect l="l" t="t" r="r" b="b"/>
                <a:pathLst>
                  <a:path w="20634" h="24961" extrusionOk="0">
                    <a:moveTo>
                      <a:pt x="10910" y="0"/>
                    </a:moveTo>
                    <a:cubicBezTo>
                      <a:pt x="6916" y="6254"/>
                      <a:pt x="2259" y="15156"/>
                      <a:pt x="1552" y="17736"/>
                    </a:cubicBezTo>
                    <a:cubicBezTo>
                      <a:pt x="1" y="21074"/>
                      <a:pt x="2248" y="24960"/>
                      <a:pt x="5543" y="24960"/>
                    </a:cubicBezTo>
                    <a:cubicBezTo>
                      <a:pt x="6709" y="24960"/>
                      <a:pt x="8006" y="24474"/>
                      <a:pt x="9312" y="23305"/>
                    </a:cubicBezTo>
                    <a:cubicBezTo>
                      <a:pt x="10773" y="22369"/>
                      <a:pt x="16845" y="13079"/>
                      <a:pt x="20634" y="7145"/>
                    </a:cubicBezTo>
                    <a:cubicBezTo>
                      <a:pt x="20360" y="6962"/>
                      <a:pt x="20063" y="6757"/>
                      <a:pt x="19766" y="6551"/>
                    </a:cubicBezTo>
                    <a:cubicBezTo>
                      <a:pt x="18739" y="5844"/>
                      <a:pt x="17735" y="5090"/>
                      <a:pt x="16731" y="4337"/>
                    </a:cubicBezTo>
                    <a:cubicBezTo>
                      <a:pt x="15749" y="3561"/>
                      <a:pt x="14745" y="2785"/>
                      <a:pt x="13740" y="2032"/>
                    </a:cubicBezTo>
                    <a:cubicBezTo>
                      <a:pt x="12805" y="1370"/>
                      <a:pt x="11869" y="731"/>
                      <a:pt x="10956" y="46"/>
                    </a:cubicBezTo>
                    <a:cubicBezTo>
                      <a:pt x="10956" y="23"/>
                      <a:pt x="10933" y="23"/>
                      <a:pt x="10910" y="0"/>
                    </a:cubicBezTo>
                    <a:close/>
                  </a:path>
                </a:pathLst>
              </a:custGeom>
              <a:solidFill>
                <a:srgbClr val="EF9D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111"/>
              <p:cNvSpPr/>
              <p:nvPr/>
            </p:nvSpPr>
            <p:spPr>
              <a:xfrm>
                <a:off x="6546000" y="3359750"/>
                <a:ext cx="528325" cy="637925"/>
              </a:xfrm>
              <a:custGeom>
                <a:avLst/>
                <a:gdLst/>
                <a:ahLst/>
                <a:cxnLst/>
                <a:rect l="l" t="t" r="r" b="b"/>
                <a:pathLst>
                  <a:path w="21133" h="25517" extrusionOk="0">
                    <a:moveTo>
                      <a:pt x="2692" y="1"/>
                    </a:moveTo>
                    <a:cubicBezTo>
                      <a:pt x="1325" y="1"/>
                      <a:pt x="0" y="1139"/>
                      <a:pt x="914" y="3043"/>
                    </a:cubicBezTo>
                    <a:cubicBezTo>
                      <a:pt x="914" y="3043"/>
                      <a:pt x="8538" y="20961"/>
                      <a:pt x="12281" y="23974"/>
                    </a:cubicBezTo>
                    <a:cubicBezTo>
                      <a:pt x="13416" y="25017"/>
                      <a:pt x="14770" y="25516"/>
                      <a:pt x="16024" y="25516"/>
                    </a:cubicBezTo>
                    <a:cubicBezTo>
                      <a:pt x="18831" y="25516"/>
                      <a:pt x="21133" y="23015"/>
                      <a:pt x="19334" y="18519"/>
                    </a:cubicBezTo>
                    <a:cubicBezTo>
                      <a:pt x="18672" y="16077"/>
                      <a:pt x="4429" y="807"/>
                      <a:pt x="4429" y="807"/>
                    </a:cubicBezTo>
                    <a:cubicBezTo>
                      <a:pt x="3996" y="256"/>
                      <a:pt x="3339" y="1"/>
                      <a:pt x="2692" y="1"/>
                    </a:cubicBezTo>
                    <a:close/>
                  </a:path>
                </a:pathLst>
              </a:custGeom>
              <a:solidFill>
                <a:srgbClr val="EF9D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111"/>
              <p:cNvSpPr/>
              <p:nvPr/>
            </p:nvSpPr>
            <p:spPr>
              <a:xfrm>
                <a:off x="6938900" y="3225750"/>
                <a:ext cx="522925" cy="554600"/>
              </a:xfrm>
              <a:custGeom>
                <a:avLst/>
                <a:gdLst/>
                <a:ahLst/>
                <a:cxnLst/>
                <a:rect l="l" t="t" r="r" b="b"/>
                <a:pathLst>
                  <a:path w="20917" h="22184" extrusionOk="0">
                    <a:moveTo>
                      <a:pt x="13824" y="1"/>
                    </a:moveTo>
                    <a:cubicBezTo>
                      <a:pt x="12345" y="1"/>
                      <a:pt x="10660" y="512"/>
                      <a:pt x="8891" y="1693"/>
                    </a:cubicBezTo>
                    <a:cubicBezTo>
                      <a:pt x="3550" y="5254"/>
                      <a:pt x="286" y="14429"/>
                      <a:pt x="286" y="14429"/>
                    </a:cubicBezTo>
                    <a:cubicBezTo>
                      <a:pt x="1" y="14933"/>
                      <a:pt x="7367" y="22184"/>
                      <a:pt x="10342" y="22184"/>
                    </a:cubicBezTo>
                    <a:cubicBezTo>
                      <a:pt x="10468" y="22184"/>
                      <a:pt x="10585" y="22171"/>
                      <a:pt x="10694" y="22144"/>
                    </a:cubicBezTo>
                    <a:cubicBezTo>
                      <a:pt x="14825" y="16027"/>
                      <a:pt x="18203" y="9682"/>
                      <a:pt x="18203" y="9682"/>
                    </a:cubicBezTo>
                    <a:cubicBezTo>
                      <a:pt x="20917" y="4718"/>
                      <a:pt x="18320" y="1"/>
                      <a:pt x="138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111"/>
              <p:cNvSpPr/>
              <p:nvPr/>
            </p:nvSpPr>
            <p:spPr>
              <a:xfrm>
                <a:off x="7204525" y="3466625"/>
                <a:ext cx="191750" cy="313875"/>
              </a:xfrm>
              <a:custGeom>
                <a:avLst/>
                <a:gdLst/>
                <a:ahLst/>
                <a:cxnLst/>
                <a:rect l="l" t="t" r="r" b="b"/>
                <a:pathLst>
                  <a:path w="7670" h="12555" extrusionOk="0">
                    <a:moveTo>
                      <a:pt x="7487" y="1"/>
                    </a:moveTo>
                    <a:cubicBezTo>
                      <a:pt x="7464" y="69"/>
                      <a:pt x="4063" y="6415"/>
                      <a:pt x="0" y="12464"/>
                    </a:cubicBezTo>
                    <a:lnTo>
                      <a:pt x="160" y="12555"/>
                    </a:lnTo>
                    <a:cubicBezTo>
                      <a:pt x="4246" y="6506"/>
                      <a:pt x="7624" y="161"/>
                      <a:pt x="7670" y="92"/>
                    </a:cubicBezTo>
                    <a:lnTo>
                      <a:pt x="748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111"/>
              <p:cNvSpPr/>
              <p:nvPr/>
            </p:nvSpPr>
            <p:spPr>
              <a:xfrm>
                <a:off x="6943750" y="3223625"/>
                <a:ext cx="420575" cy="363450"/>
              </a:xfrm>
              <a:custGeom>
                <a:avLst/>
                <a:gdLst/>
                <a:ahLst/>
                <a:cxnLst/>
                <a:rect l="l" t="t" r="r" b="b"/>
                <a:pathLst>
                  <a:path w="16823" h="14538" extrusionOk="0">
                    <a:moveTo>
                      <a:pt x="13646" y="0"/>
                    </a:moveTo>
                    <a:cubicBezTo>
                      <a:pt x="12070" y="0"/>
                      <a:pt x="10342" y="572"/>
                      <a:pt x="8651" y="1686"/>
                    </a:cubicBezTo>
                    <a:cubicBezTo>
                      <a:pt x="5866" y="3558"/>
                      <a:pt x="3675" y="6936"/>
                      <a:pt x="2306" y="9447"/>
                    </a:cubicBezTo>
                    <a:cubicBezTo>
                      <a:pt x="822" y="12140"/>
                      <a:pt x="0" y="14446"/>
                      <a:pt x="0" y="14491"/>
                    </a:cubicBezTo>
                    <a:lnTo>
                      <a:pt x="183" y="14537"/>
                    </a:lnTo>
                    <a:cubicBezTo>
                      <a:pt x="183" y="14514"/>
                      <a:pt x="1005" y="12232"/>
                      <a:pt x="2465" y="9516"/>
                    </a:cubicBezTo>
                    <a:cubicBezTo>
                      <a:pt x="3812" y="7028"/>
                      <a:pt x="6003" y="3695"/>
                      <a:pt x="8765" y="1846"/>
                    </a:cubicBezTo>
                    <a:cubicBezTo>
                      <a:pt x="10423" y="741"/>
                      <a:pt x="12111" y="182"/>
                      <a:pt x="13646" y="182"/>
                    </a:cubicBezTo>
                    <a:cubicBezTo>
                      <a:pt x="14774" y="182"/>
                      <a:pt x="15819" y="484"/>
                      <a:pt x="16708" y="1093"/>
                    </a:cubicBezTo>
                    <a:lnTo>
                      <a:pt x="16823" y="956"/>
                    </a:lnTo>
                    <a:cubicBezTo>
                      <a:pt x="15899" y="315"/>
                      <a:pt x="14815" y="0"/>
                      <a:pt x="136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111"/>
              <p:cNvSpPr/>
              <p:nvPr/>
            </p:nvSpPr>
            <p:spPr>
              <a:xfrm>
                <a:off x="6910650" y="3664075"/>
                <a:ext cx="8162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4041" extrusionOk="0">
                    <a:moveTo>
                      <a:pt x="137" y="1"/>
                    </a:moveTo>
                    <a:lnTo>
                      <a:pt x="0" y="115"/>
                    </a:lnTo>
                    <a:lnTo>
                      <a:pt x="3105" y="4041"/>
                    </a:lnTo>
                    <a:lnTo>
                      <a:pt x="3264" y="390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111"/>
              <p:cNvSpPr/>
              <p:nvPr/>
            </p:nvSpPr>
            <p:spPr>
              <a:xfrm>
                <a:off x="6779400" y="3516275"/>
                <a:ext cx="134700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6027" extrusionOk="0">
                    <a:moveTo>
                      <a:pt x="138" y="1"/>
                    </a:moveTo>
                    <a:lnTo>
                      <a:pt x="1" y="115"/>
                    </a:lnTo>
                    <a:lnTo>
                      <a:pt x="5250" y="6027"/>
                    </a:lnTo>
                    <a:lnTo>
                      <a:pt x="5387" y="5890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111"/>
              <p:cNvSpPr/>
              <p:nvPr/>
            </p:nvSpPr>
            <p:spPr>
              <a:xfrm>
                <a:off x="6383550" y="3178075"/>
                <a:ext cx="304775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191" h="11617" extrusionOk="0">
                    <a:moveTo>
                      <a:pt x="1459" y="0"/>
                    </a:moveTo>
                    <a:cubicBezTo>
                      <a:pt x="1029" y="0"/>
                      <a:pt x="860" y="1309"/>
                      <a:pt x="998" y="1546"/>
                    </a:cubicBezTo>
                    <a:cubicBezTo>
                      <a:pt x="656" y="1660"/>
                      <a:pt x="382" y="2664"/>
                      <a:pt x="861" y="3166"/>
                    </a:cubicBezTo>
                    <a:cubicBezTo>
                      <a:pt x="855" y="3166"/>
                      <a:pt x="848" y="3166"/>
                      <a:pt x="842" y="3166"/>
                    </a:cubicBezTo>
                    <a:cubicBezTo>
                      <a:pt x="371" y="3166"/>
                      <a:pt x="0" y="3974"/>
                      <a:pt x="473" y="4604"/>
                    </a:cubicBezTo>
                    <a:cubicBezTo>
                      <a:pt x="431" y="4550"/>
                      <a:pt x="394" y="4526"/>
                      <a:pt x="360" y="4526"/>
                    </a:cubicBezTo>
                    <a:cubicBezTo>
                      <a:pt x="137" y="4526"/>
                      <a:pt x="104" y="5589"/>
                      <a:pt x="382" y="6065"/>
                    </a:cubicBezTo>
                    <a:cubicBezTo>
                      <a:pt x="382" y="6065"/>
                      <a:pt x="1592" y="8918"/>
                      <a:pt x="3052" y="9694"/>
                    </a:cubicBezTo>
                    <a:cubicBezTo>
                      <a:pt x="4513" y="10470"/>
                      <a:pt x="8827" y="11566"/>
                      <a:pt x="8827" y="11566"/>
                    </a:cubicBezTo>
                    <a:cubicBezTo>
                      <a:pt x="8988" y="11600"/>
                      <a:pt x="9143" y="11616"/>
                      <a:pt x="9293" y="11616"/>
                    </a:cubicBezTo>
                    <a:cubicBezTo>
                      <a:pt x="11151" y="11616"/>
                      <a:pt x="12191" y="9143"/>
                      <a:pt x="11726" y="7686"/>
                    </a:cubicBezTo>
                    <a:lnTo>
                      <a:pt x="10927" y="5471"/>
                    </a:lnTo>
                    <a:cubicBezTo>
                      <a:pt x="10738" y="4589"/>
                      <a:pt x="8847" y="1753"/>
                      <a:pt x="8512" y="1753"/>
                    </a:cubicBezTo>
                    <a:cubicBezTo>
                      <a:pt x="8483" y="1753"/>
                      <a:pt x="8466" y="1774"/>
                      <a:pt x="8462" y="1819"/>
                    </a:cubicBezTo>
                    <a:lnTo>
                      <a:pt x="8371" y="2664"/>
                    </a:lnTo>
                    <a:cubicBezTo>
                      <a:pt x="8371" y="2664"/>
                      <a:pt x="8318" y="4364"/>
                      <a:pt x="7151" y="4364"/>
                    </a:cubicBezTo>
                    <a:cubicBezTo>
                      <a:pt x="6993" y="4364"/>
                      <a:pt x="6815" y="4332"/>
                      <a:pt x="6613" y="4262"/>
                    </a:cubicBezTo>
                    <a:cubicBezTo>
                      <a:pt x="5289" y="3897"/>
                      <a:pt x="1683" y="108"/>
                      <a:pt x="1683" y="108"/>
                    </a:cubicBezTo>
                    <a:cubicBezTo>
                      <a:pt x="1602" y="33"/>
                      <a:pt x="1527" y="0"/>
                      <a:pt x="1459" y="0"/>
                    </a:cubicBezTo>
                    <a:close/>
                  </a:path>
                </a:pathLst>
              </a:custGeom>
              <a:solidFill>
                <a:srgbClr val="EF9D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111"/>
              <p:cNvSpPr/>
              <p:nvPr/>
            </p:nvSpPr>
            <p:spPr>
              <a:xfrm>
                <a:off x="6406775" y="3215000"/>
                <a:ext cx="93050" cy="90175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3607" extrusionOk="0">
                    <a:moveTo>
                      <a:pt x="138" y="0"/>
                    </a:moveTo>
                    <a:lnTo>
                      <a:pt x="1" y="137"/>
                    </a:lnTo>
                    <a:cubicBezTo>
                      <a:pt x="1051" y="1438"/>
                      <a:pt x="2283" y="2602"/>
                      <a:pt x="3607" y="3606"/>
                    </a:cubicBezTo>
                    <a:lnTo>
                      <a:pt x="3721" y="3447"/>
                    </a:lnTo>
                    <a:cubicBezTo>
                      <a:pt x="2397" y="2465"/>
                      <a:pt x="1210" y="1301"/>
                      <a:pt x="1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111"/>
              <p:cNvSpPr/>
              <p:nvPr/>
            </p:nvSpPr>
            <p:spPr>
              <a:xfrm>
                <a:off x="6391375" y="3290300"/>
                <a:ext cx="67925" cy="7935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3174" extrusionOk="0">
                    <a:moveTo>
                      <a:pt x="160" y="1"/>
                    </a:moveTo>
                    <a:lnTo>
                      <a:pt x="0" y="92"/>
                    </a:lnTo>
                    <a:cubicBezTo>
                      <a:pt x="822" y="1348"/>
                      <a:pt x="1689" y="2352"/>
                      <a:pt x="2603" y="3174"/>
                    </a:cubicBezTo>
                    <a:lnTo>
                      <a:pt x="2717" y="3037"/>
                    </a:lnTo>
                    <a:cubicBezTo>
                      <a:pt x="1826" y="2215"/>
                      <a:pt x="982" y="1234"/>
                      <a:pt x="1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111"/>
              <p:cNvSpPr/>
              <p:nvPr/>
            </p:nvSpPr>
            <p:spPr>
              <a:xfrm>
                <a:off x="6402225" y="3254925"/>
                <a:ext cx="77050" cy="79350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3174" extrusionOk="0">
                    <a:moveTo>
                      <a:pt x="160" y="1"/>
                    </a:moveTo>
                    <a:lnTo>
                      <a:pt x="0" y="115"/>
                    </a:lnTo>
                    <a:cubicBezTo>
                      <a:pt x="799" y="1233"/>
                      <a:pt x="1758" y="2215"/>
                      <a:pt x="2967" y="3174"/>
                    </a:cubicBezTo>
                    <a:lnTo>
                      <a:pt x="3082" y="3014"/>
                    </a:lnTo>
                    <a:cubicBezTo>
                      <a:pt x="1895" y="2078"/>
                      <a:pt x="936" y="1096"/>
                      <a:pt x="1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111"/>
              <p:cNvSpPr/>
              <p:nvPr/>
            </p:nvSpPr>
            <p:spPr>
              <a:xfrm>
                <a:off x="6644175" y="3361650"/>
                <a:ext cx="31400" cy="6277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2511" extrusionOk="0">
                    <a:moveTo>
                      <a:pt x="1073" y="0"/>
                    </a:moveTo>
                    <a:cubicBezTo>
                      <a:pt x="1073" y="0"/>
                      <a:pt x="845" y="1529"/>
                      <a:pt x="0" y="2374"/>
                    </a:cubicBezTo>
                    <a:lnTo>
                      <a:pt x="137" y="2511"/>
                    </a:lnTo>
                    <a:cubicBezTo>
                      <a:pt x="1027" y="1621"/>
                      <a:pt x="1255" y="91"/>
                      <a:pt x="1255" y="23"/>
                    </a:cubicBezTo>
                    <a:lnTo>
                      <a:pt x="10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22" name="Google Shape;5222;p111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5223" name="Google Shape;5223;p111"/>
            <p:cNvSpPr/>
            <p:nvPr/>
          </p:nvSpPr>
          <p:spPr>
            <a:xfrm>
              <a:off x="8466925" y="198000"/>
              <a:ext cx="121068" cy="120078"/>
            </a:xfrm>
            <a:custGeom>
              <a:avLst/>
              <a:gdLst/>
              <a:ahLst/>
              <a:cxnLst/>
              <a:rect l="l" t="t" r="r" b="b"/>
              <a:pathLst>
                <a:path w="3059" h="3034" extrusionOk="0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111"/>
            <p:cNvSpPr/>
            <p:nvPr/>
          </p:nvSpPr>
          <p:spPr>
            <a:xfrm>
              <a:off x="8725834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111"/>
            <p:cNvSpPr/>
            <p:nvPr/>
          </p:nvSpPr>
          <p:spPr>
            <a:xfrm>
              <a:off x="8209059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A8947A6-31B5-AE53-DC9E-19C357A8ABFA}"/>
              </a:ext>
            </a:extLst>
          </p:cNvPr>
          <p:cNvSpPr/>
          <p:nvPr/>
        </p:nvSpPr>
        <p:spPr>
          <a:xfrm>
            <a:off x="720000" y="3523866"/>
            <a:ext cx="3674200" cy="8301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6" name="Google Shape;1841;p61">
            <a:extLst>
              <a:ext uri="{FF2B5EF4-FFF2-40B4-BE49-F238E27FC236}">
                <a16:creationId xmlns:a16="http://schemas.microsoft.com/office/drawing/2014/main" id="{147F2B45-852A-7630-440D-F93294C0D766}"/>
              </a:ext>
            </a:extLst>
          </p:cNvPr>
          <p:cNvSpPr txBox="1">
            <a:spLocks/>
          </p:cNvSpPr>
          <p:nvPr/>
        </p:nvSpPr>
        <p:spPr>
          <a:xfrm>
            <a:off x="1704273" y="1667849"/>
            <a:ext cx="27294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81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800">
                <a:solidFill>
                  <a:schemeClr val="accent3"/>
                </a:solidFill>
              </a:rPr>
              <a:t>THAT is the end of presentation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81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54"/>
          <p:cNvSpPr/>
          <p:nvPr/>
        </p:nvSpPr>
        <p:spPr>
          <a:xfrm>
            <a:off x="714799" y="474832"/>
            <a:ext cx="7704000" cy="469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54"/>
          <p:cNvSpPr>
            <a:spLocks/>
          </p:cNvSpPr>
          <p:nvPr/>
        </p:nvSpPr>
        <p:spPr>
          <a:xfrm>
            <a:off x="714027" y="1412051"/>
            <a:ext cx="1223253" cy="126624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54"/>
          <p:cNvSpPr txBox="1">
            <a:spLocks noGrp="1"/>
          </p:cNvSpPr>
          <p:nvPr>
            <p:ph type="title" idx="15"/>
          </p:nvPr>
        </p:nvSpPr>
        <p:spPr>
          <a:xfrm>
            <a:off x="1325653" y="467765"/>
            <a:ext cx="6412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Bahnschrift" panose="020B0502040204020203" pitchFamily="34" charset="0"/>
              </a:rPr>
              <a:t>Danh sách thành viên nhóm 14</a:t>
            </a:r>
            <a:endParaRPr sz="3200" dirty="0">
              <a:latin typeface="Bahnschrift" panose="020B0502040204020203" pitchFamily="34" charset="0"/>
            </a:endParaRPr>
          </a:p>
        </p:txBody>
      </p:sp>
      <p:sp>
        <p:nvSpPr>
          <p:cNvPr id="1459" name="Google Shape;1459;p54"/>
          <p:cNvSpPr txBox="1">
            <a:spLocks noGrp="1"/>
          </p:cNvSpPr>
          <p:nvPr>
            <p:ph type="subTitle" idx="6"/>
          </p:nvPr>
        </p:nvSpPr>
        <p:spPr>
          <a:xfrm>
            <a:off x="2100271" y="1584040"/>
            <a:ext cx="2331000" cy="3350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Trương</a:t>
            </a:r>
            <a:r>
              <a:rPr lang="en-US" sz="1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Văn </a:t>
            </a:r>
            <a:r>
              <a:rPr lang="en-US" sz="18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Hiển</a:t>
            </a:r>
            <a:endParaRPr sz="1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60" name="Google Shape;1460;p54"/>
          <p:cNvSpPr txBox="1">
            <a:spLocks noGrp="1"/>
          </p:cNvSpPr>
          <p:nvPr>
            <p:ph type="subTitle" idx="7"/>
          </p:nvPr>
        </p:nvSpPr>
        <p:spPr>
          <a:xfrm>
            <a:off x="2100271" y="1932319"/>
            <a:ext cx="920253" cy="3350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20194276</a:t>
            </a:r>
            <a:endParaRPr dirty="0"/>
          </a:p>
        </p:txBody>
      </p:sp>
      <p:grpSp>
        <p:nvGrpSpPr>
          <p:cNvPr id="1468" name="Google Shape;1468;p54"/>
          <p:cNvGrpSpPr/>
          <p:nvPr/>
        </p:nvGrpSpPr>
        <p:grpSpPr>
          <a:xfrm>
            <a:off x="7631947" y="649694"/>
            <a:ext cx="636814" cy="120078"/>
            <a:chOff x="8209059" y="198000"/>
            <a:chExt cx="636814" cy="120078"/>
          </a:xfrm>
        </p:grpSpPr>
        <p:sp>
          <p:nvSpPr>
            <p:cNvPr id="1469" name="Google Shape;1469;p54"/>
            <p:cNvSpPr/>
            <p:nvPr/>
          </p:nvSpPr>
          <p:spPr>
            <a:xfrm>
              <a:off x="8466925" y="198000"/>
              <a:ext cx="121068" cy="120078"/>
            </a:xfrm>
            <a:custGeom>
              <a:avLst/>
              <a:gdLst/>
              <a:ahLst/>
              <a:cxnLst/>
              <a:rect l="l" t="t" r="r" b="b"/>
              <a:pathLst>
                <a:path w="3059" h="3034" extrusionOk="0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4"/>
            <p:cNvSpPr/>
            <p:nvPr/>
          </p:nvSpPr>
          <p:spPr>
            <a:xfrm>
              <a:off x="8725834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4"/>
            <p:cNvSpPr/>
            <p:nvPr/>
          </p:nvSpPr>
          <p:spPr>
            <a:xfrm>
              <a:off x="8209059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1459;p54">
            <a:extLst>
              <a:ext uri="{FF2B5EF4-FFF2-40B4-BE49-F238E27FC236}">
                <a16:creationId xmlns:a16="http://schemas.microsoft.com/office/drawing/2014/main" id="{0B441EE4-6731-4E6E-D82A-4EFBC1BD5B40}"/>
              </a:ext>
            </a:extLst>
          </p:cNvPr>
          <p:cNvSpPr txBox="1">
            <a:spLocks/>
          </p:cNvSpPr>
          <p:nvPr/>
        </p:nvSpPr>
        <p:spPr>
          <a:xfrm>
            <a:off x="2173618" y="3365018"/>
            <a:ext cx="1352428" cy="33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2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vi-VN" sz="1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Hà Trung Kiên</a:t>
            </a:r>
          </a:p>
        </p:txBody>
      </p:sp>
      <p:sp>
        <p:nvSpPr>
          <p:cNvPr id="22" name="Google Shape;1460;p54">
            <a:extLst>
              <a:ext uri="{FF2B5EF4-FFF2-40B4-BE49-F238E27FC236}">
                <a16:creationId xmlns:a16="http://schemas.microsoft.com/office/drawing/2014/main" id="{839B7D7A-4ECC-D8B1-BB21-DC70052B9B83}"/>
              </a:ext>
            </a:extLst>
          </p:cNvPr>
          <p:cNvSpPr txBox="1">
            <a:spLocks/>
          </p:cNvSpPr>
          <p:nvPr/>
        </p:nvSpPr>
        <p:spPr>
          <a:xfrm>
            <a:off x="2173618" y="3713297"/>
            <a:ext cx="891511" cy="33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en" dirty="0"/>
              <a:t>20190078</a:t>
            </a:r>
          </a:p>
        </p:txBody>
      </p:sp>
      <p:sp>
        <p:nvSpPr>
          <p:cNvPr id="24" name="Google Shape;1459;p54">
            <a:extLst>
              <a:ext uri="{FF2B5EF4-FFF2-40B4-BE49-F238E27FC236}">
                <a16:creationId xmlns:a16="http://schemas.microsoft.com/office/drawing/2014/main" id="{67997DF2-DA32-2122-90A9-3DE3818A0721}"/>
              </a:ext>
            </a:extLst>
          </p:cNvPr>
          <p:cNvSpPr txBox="1">
            <a:spLocks/>
          </p:cNvSpPr>
          <p:nvPr/>
        </p:nvSpPr>
        <p:spPr>
          <a:xfrm>
            <a:off x="5997416" y="1584040"/>
            <a:ext cx="2459322" cy="33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2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vi-VN" sz="1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Nguyễn Xuân Mạnh Hùng</a:t>
            </a:r>
          </a:p>
        </p:txBody>
      </p:sp>
      <p:sp>
        <p:nvSpPr>
          <p:cNvPr id="25" name="Google Shape;1460;p54">
            <a:extLst>
              <a:ext uri="{FF2B5EF4-FFF2-40B4-BE49-F238E27FC236}">
                <a16:creationId xmlns:a16="http://schemas.microsoft.com/office/drawing/2014/main" id="{74EF1027-FCC7-8846-E325-58B09AB991C0}"/>
              </a:ext>
            </a:extLst>
          </p:cNvPr>
          <p:cNvSpPr txBox="1">
            <a:spLocks/>
          </p:cNvSpPr>
          <p:nvPr/>
        </p:nvSpPr>
        <p:spPr>
          <a:xfrm>
            <a:off x="5997416" y="1926419"/>
            <a:ext cx="994743" cy="307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en" dirty="0"/>
              <a:t>20194292</a:t>
            </a:r>
          </a:p>
        </p:txBody>
      </p:sp>
      <p:sp>
        <p:nvSpPr>
          <p:cNvPr id="27" name="Google Shape;1459;p54">
            <a:extLst>
              <a:ext uri="{FF2B5EF4-FFF2-40B4-BE49-F238E27FC236}">
                <a16:creationId xmlns:a16="http://schemas.microsoft.com/office/drawing/2014/main" id="{BD7229F5-52DB-7210-072C-4D52795E56ED}"/>
              </a:ext>
            </a:extLst>
          </p:cNvPr>
          <p:cNvSpPr txBox="1">
            <a:spLocks/>
          </p:cNvSpPr>
          <p:nvPr/>
        </p:nvSpPr>
        <p:spPr>
          <a:xfrm>
            <a:off x="5993059" y="3365737"/>
            <a:ext cx="1954645" cy="33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2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vi-VN" sz="1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Vũ Ngọc Quang Huy</a:t>
            </a:r>
          </a:p>
        </p:txBody>
      </p:sp>
      <p:sp>
        <p:nvSpPr>
          <p:cNvPr id="28" name="Google Shape;1460;p54">
            <a:extLst>
              <a:ext uri="{FF2B5EF4-FFF2-40B4-BE49-F238E27FC236}">
                <a16:creationId xmlns:a16="http://schemas.microsoft.com/office/drawing/2014/main" id="{7E2C1728-A62D-52E0-5363-87F0E23DEE54}"/>
              </a:ext>
            </a:extLst>
          </p:cNvPr>
          <p:cNvSpPr txBox="1">
            <a:spLocks/>
          </p:cNvSpPr>
          <p:nvPr/>
        </p:nvSpPr>
        <p:spPr>
          <a:xfrm>
            <a:off x="5993059" y="3701134"/>
            <a:ext cx="957572" cy="2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en" dirty="0"/>
              <a:t>20194301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CAE748-3BC2-AA95-1B1A-F412D6FB5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500" b="22490"/>
          <a:stretch/>
        </p:blipFill>
        <p:spPr bwMode="auto">
          <a:xfrm>
            <a:off x="714027" y="3215836"/>
            <a:ext cx="1223253" cy="1266247"/>
          </a:xfrm>
          <a:prstGeom prst="roundRect">
            <a:avLst/>
          </a:prstGeom>
          <a:noFill/>
          <a:ln>
            <a:solidFill>
              <a:schemeClr val="accent1">
                <a:lumMod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619707-F982-7FDE-3302-B648E8F8FE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60" t="11895" r="160" b="20037"/>
          <a:stretch/>
        </p:blipFill>
        <p:spPr>
          <a:xfrm>
            <a:off x="4594263" y="1412051"/>
            <a:ext cx="1240161" cy="1266246"/>
          </a:xfrm>
          <a:prstGeom prst="roundRect">
            <a:avLst/>
          </a:prstGeom>
          <a:ln>
            <a:solidFill>
              <a:schemeClr val="accent1">
                <a:lumMod val="2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D2FBAD-B5A1-512B-9ED2-6E71DDB0C8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397" t="12942" r="397" b="5477"/>
          <a:stretch/>
        </p:blipFill>
        <p:spPr>
          <a:xfrm>
            <a:off x="4592584" y="3217824"/>
            <a:ext cx="1243517" cy="1266246"/>
          </a:xfrm>
          <a:prstGeom prst="roundRect">
            <a:avLst/>
          </a:prstGeom>
          <a:ln>
            <a:solidFill>
              <a:schemeClr val="accent1">
                <a:lumMod val="25000"/>
              </a:schemeClr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57"/>
          <p:cNvSpPr/>
          <p:nvPr/>
        </p:nvSpPr>
        <p:spPr>
          <a:xfrm>
            <a:off x="714800" y="496500"/>
            <a:ext cx="7704000" cy="4155600"/>
          </a:xfrm>
          <a:prstGeom prst="roundRect">
            <a:avLst>
              <a:gd name="adj" fmla="val 185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/>
          </a:p>
        </p:txBody>
      </p:sp>
      <p:grpSp>
        <p:nvGrpSpPr>
          <p:cNvPr id="1533" name="Google Shape;1533;p57"/>
          <p:cNvGrpSpPr/>
          <p:nvPr/>
        </p:nvGrpSpPr>
        <p:grpSpPr>
          <a:xfrm>
            <a:off x="7631947" y="671363"/>
            <a:ext cx="636814" cy="120078"/>
            <a:chOff x="8209059" y="198000"/>
            <a:chExt cx="636814" cy="120078"/>
          </a:xfrm>
        </p:grpSpPr>
        <p:sp>
          <p:nvSpPr>
            <p:cNvPr id="1534" name="Google Shape;1534;p57"/>
            <p:cNvSpPr/>
            <p:nvPr/>
          </p:nvSpPr>
          <p:spPr>
            <a:xfrm>
              <a:off x="8466925" y="198000"/>
              <a:ext cx="121068" cy="120078"/>
            </a:xfrm>
            <a:custGeom>
              <a:avLst/>
              <a:gdLst/>
              <a:ahLst/>
              <a:cxnLst/>
              <a:rect l="l" t="t" r="r" b="b"/>
              <a:pathLst>
                <a:path w="3059" h="3034" extrusionOk="0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7"/>
            <p:cNvSpPr/>
            <p:nvPr/>
          </p:nvSpPr>
          <p:spPr>
            <a:xfrm>
              <a:off x="8725834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7"/>
            <p:cNvSpPr/>
            <p:nvPr/>
          </p:nvSpPr>
          <p:spPr>
            <a:xfrm>
              <a:off x="8209059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7" name="Google Shape;1537;p57"/>
          <p:cNvSpPr txBox="1">
            <a:spLocks noGrp="1"/>
          </p:cNvSpPr>
          <p:nvPr>
            <p:ph type="title"/>
          </p:nvPr>
        </p:nvSpPr>
        <p:spPr>
          <a:xfrm>
            <a:off x="1633550" y="671363"/>
            <a:ext cx="5866500" cy="8171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VN" sz="3600" b="1" dirty="0"/>
              <a:t>Giới thiệu đề tài</a:t>
            </a:r>
            <a:endParaRPr sz="3600" b="1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0208357-CB9D-9502-D210-AFC413C77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319216"/>
              </p:ext>
            </p:extLst>
          </p:nvPr>
        </p:nvGraphicFramePr>
        <p:xfrm>
          <a:off x="1286539" y="1968135"/>
          <a:ext cx="6603274" cy="1798320"/>
        </p:xfrm>
        <a:graphic>
          <a:graphicData uri="http://schemas.openxmlformats.org/drawingml/2006/table">
            <a:tbl>
              <a:tblPr firstRow="1" bandRow="1">
                <a:tableStyleId>{D6BEFDEC-9A43-43B9-ADF4-30150C89AB17}</a:tableStyleId>
              </a:tblPr>
              <a:tblGrid>
                <a:gridCol w="3301637">
                  <a:extLst>
                    <a:ext uri="{9D8B030D-6E8A-4147-A177-3AD203B41FA5}">
                      <a16:colId xmlns:a16="http://schemas.microsoft.com/office/drawing/2014/main" val="887287231"/>
                    </a:ext>
                  </a:extLst>
                </a:gridCol>
                <a:gridCol w="3301637">
                  <a:extLst>
                    <a:ext uri="{9D8B030D-6E8A-4147-A177-3AD203B41FA5}">
                      <a16:colId xmlns:a16="http://schemas.microsoft.com/office/drawing/2014/main" val="1165432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b="1" dirty="0" err="1">
                          <a:latin typeface="Quicksand" panose="020B0604020202020204" charset="0"/>
                        </a:rPr>
                        <a:t>Sản</a:t>
                      </a:r>
                      <a:r>
                        <a:rPr lang="en-US" sz="2200" b="1" dirty="0">
                          <a:latin typeface="Quicksand" panose="020B0604020202020204" charset="0"/>
                        </a:rPr>
                        <a:t> </a:t>
                      </a:r>
                      <a:r>
                        <a:rPr lang="en-US" sz="2200" b="1" dirty="0" err="1">
                          <a:latin typeface="Quicksand" panose="020B0604020202020204" charset="0"/>
                        </a:rPr>
                        <a:t>phẩm</a:t>
                      </a:r>
                      <a:r>
                        <a:rPr lang="en-US" sz="2200" b="1" dirty="0">
                          <a:latin typeface="Quicksand" panose="020B0604020202020204" charset="0"/>
                        </a:rPr>
                        <a:t>: </a:t>
                      </a:r>
                      <a:endParaRPr lang="en-VN" sz="2200" b="1" dirty="0">
                        <a:latin typeface="Quicksand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VN" sz="2200" b="1" dirty="0">
                          <a:latin typeface="Quicksand" panose="020B0604020202020204" charset="0"/>
                        </a:rPr>
                        <a:t>Yêu cầu: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34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Quicksand" panose="020B0604020202020204" charset="0"/>
                        </a:rPr>
                        <a:t>Hệ</a:t>
                      </a:r>
                      <a:r>
                        <a:rPr lang="en-US" sz="1400" dirty="0">
                          <a:latin typeface="Quicksand" panose="020B0604020202020204" charset="0"/>
                        </a:rPr>
                        <a:t> </a:t>
                      </a:r>
                      <a:r>
                        <a:rPr lang="en-US" sz="1400" dirty="0" err="1">
                          <a:latin typeface="Quicksand" panose="020B0604020202020204" charset="0"/>
                        </a:rPr>
                        <a:t>thống</a:t>
                      </a:r>
                      <a:r>
                        <a:rPr lang="en-US" sz="1400" dirty="0">
                          <a:latin typeface="Quicksand" panose="020B0604020202020204" charset="0"/>
                        </a:rPr>
                        <a:t> </a:t>
                      </a:r>
                      <a:r>
                        <a:rPr lang="en-US" sz="1400" dirty="0" err="1">
                          <a:latin typeface="Quicksand" panose="020B0604020202020204" charset="0"/>
                        </a:rPr>
                        <a:t>giám</a:t>
                      </a:r>
                      <a:r>
                        <a:rPr lang="en-US" sz="1400" dirty="0">
                          <a:latin typeface="Quicksand" panose="020B0604020202020204" charset="0"/>
                        </a:rPr>
                        <a:t> </a:t>
                      </a:r>
                      <a:r>
                        <a:rPr lang="en-US" sz="1400" dirty="0" err="1">
                          <a:latin typeface="Quicksand" panose="020B0604020202020204" charset="0"/>
                        </a:rPr>
                        <a:t>sát</a:t>
                      </a:r>
                      <a:r>
                        <a:rPr lang="en-US" sz="1400" dirty="0">
                          <a:latin typeface="Quicksand" panose="020B0604020202020204" charset="0"/>
                        </a:rPr>
                        <a:t> </a:t>
                      </a:r>
                      <a:r>
                        <a:rPr lang="en-US" sz="1400" dirty="0" err="1">
                          <a:latin typeface="Quicksand" panose="020B0604020202020204" charset="0"/>
                        </a:rPr>
                        <a:t>quan</a:t>
                      </a:r>
                      <a:r>
                        <a:rPr lang="en-US" sz="1400" dirty="0">
                          <a:latin typeface="Quicksand" panose="020B0604020202020204" charset="0"/>
                        </a:rPr>
                        <a:t> </a:t>
                      </a:r>
                      <a:r>
                        <a:rPr lang="en-US" sz="1400" dirty="0" err="1">
                          <a:latin typeface="Quicksand" panose="020B0604020202020204" charset="0"/>
                        </a:rPr>
                        <a:t>trắc</a:t>
                      </a:r>
                      <a:r>
                        <a:rPr lang="en-US" sz="1400" dirty="0">
                          <a:latin typeface="Quicksand" panose="020B0604020202020204" charset="0"/>
                        </a:rPr>
                        <a:t> </a:t>
                      </a:r>
                      <a:r>
                        <a:rPr lang="en-US" sz="1400" dirty="0" err="1">
                          <a:latin typeface="Quicksand" panose="020B0604020202020204" charset="0"/>
                        </a:rPr>
                        <a:t>chất</a:t>
                      </a:r>
                      <a:r>
                        <a:rPr lang="en-US" sz="1400" dirty="0">
                          <a:latin typeface="Quicksand" panose="020B0604020202020204" charset="0"/>
                        </a:rPr>
                        <a:t> </a:t>
                      </a:r>
                      <a:r>
                        <a:rPr lang="en-US" sz="1400" dirty="0" err="1">
                          <a:latin typeface="Quicksand" panose="020B0604020202020204" charset="0"/>
                        </a:rPr>
                        <a:t>lượng</a:t>
                      </a:r>
                      <a:r>
                        <a:rPr lang="en-US" sz="1400" dirty="0">
                          <a:latin typeface="Quicksand" panose="020B0604020202020204" charset="0"/>
                        </a:rPr>
                        <a:t> </a:t>
                      </a:r>
                      <a:r>
                        <a:rPr lang="en-US" sz="1400" dirty="0" err="1">
                          <a:latin typeface="Quicksand" panose="020B0604020202020204" charset="0"/>
                        </a:rPr>
                        <a:t>nhà</a:t>
                      </a:r>
                      <a:r>
                        <a:rPr lang="en-US" sz="1400" dirty="0">
                          <a:latin typeface="Quicksand" panose="020B0604020202020204" charset="0"/>
                        </a:rPr>
                        <a:t> </a:t>
                      </a:r>
                      <a:r>
                        <a:rPr lang="en-US" sz="1400" dirty="0" err="1">
                          <a:latin typeface="Quicksand" panose="020B0604020202020204" charset="0"/>
                        </a:rPr>
                        <a:t>kính</a:t>
                      </a:r>
                      <a:endParaRPr lang="en-VN" sz="1400" dirty="0">
                        <a:latin typeface="Quicksand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>
                          <a:latin typeface="Quicksand" panose="020B0604020202020204" charset="0"/>
                        </a:rPr>
                        <a:t>Cung </a:t>
                      </a:r>
                      <a:r>
                        <a:rPr lang="en-US" dirty="0" err="1">
                          <a:latin typeface="Quicksand" panose="020B0604020202020204" charset="0"/>
                        </a:rPr>
                        <a:t>cấp</a:t>
                      </a:r>
                      <a:r>
                        <a:rPr lang="en-US" dirty="0">
                          <a:latin typeface="Quicksand" panose="020B0604020202020204" charset="0"/>
                        </a:rPr>
                        <a:t> </a:t>
                      </a:r>
                      <a:r>
                        <a:rPr lang="en-US" dirty="0" err="1">
                          <a:latin typeface="Quicksand" panose="020B0604020202020204" charset="0"/>
                        </a:rPr>
                        <a:t>được</a:t>
                      </a:r>
                      <a:r>
                        <a:rPr lang="en-US" dirty="0">
                          <a:latin typeface="Quicksand" panose="020B0604020202020204" charset="0"/>
                        </a:rPr>
                        <a:t> </a:t>
                      </a:r>
                      <a:r>
                        <a:rPr lang="en-US" dirty="0" err="1">
                          <a:latin typeface="Quicksand" panose="020B0604020202020204" charset="0"/>
                        </a:rPr>
                        <a:t>nền</a:t>
                      </a:r>
                      <a:r>
                        <a:rPr lang="en-US" dirty="0">
                          <a:latin typeface="Quicksand" panose="020B0604020202020204" charset="0"/>
                        </a:rPr>
                        <a:t> </a:t>
                      </a:r>
                      <a:r>
                        <a:rPr lang="en-US" dirty="0" err="1">
                          <a:latin typeface="Quicksand" panose="020B0604020202020204" charset="0"/>
                        </a:rPr>
                        <a:t>tảng</a:t>
                      </a:r>
                      <a:r>
                        <a:rPr lang="en-US" dirty="0">
                          <a:latin typeface="Quicksand" panose="020B0604020202020204" charset="0"/>
                        </a:rPr>
                        <a:t> </a:t>
                      </a:r>
                      <a:r>
                        <a:rPr lang="en-US" dirty="0" err="1">
                          <a:latin typeface="Quicksand" panose="020B0604020202020204" charset="0"/>
                        </a:rPr>
                        <a:t>phục</a:t>
                      </a:r>
                      <a:r>
                        <a:rPr lang="en-US" dirty="0">
                          <a:latin typeface="Quicksand" panose="020B0604020202020204" charset="0"/>
                        </a:rPr>
                        <a:t> </a:t>
                      </a:r>
                      <a:r>
                        <a:rPr lang="en-US" dirty="0" err="1">
                          <a:latin typeface="Quicksand" panose="020B0604020202020204" charset="0"/>
                        </a:rPr>
                        <a:t>vụ</a:t>
                      </a:r>
                      <a:r>
                        <a:rPr lang="en-US" dirty="0">
                          <a:latin typeface="Quicksand" panose="020B0604020202020204" charset="0"/>
                        </a:rPr>
                        <a:t> </a:t>
                      </a:r>
                      <a:r>
                        <a:rPr lang="en-US" dirty="0" err="1">
                          <a:latin typeface="Quicksand" panose="020B0604020202020204" charset="0"/>
                        </a:rPr>
                        <a:t>việc</a:t>
                      </a:r>
                      <a:r>
                        <a:rPr lang="en-US" dirty="0">
                          <a:latin typeface="Quicksand" panose="020B0604020202020204" charset="0"/>
                        </a:rPr>
                        <a:t> </a:t>
                      </a:r>
                      <a:r>
                        <a:rPr lang="en-US" dirty="0" err="1">
                          <a:latin typeface="Quicksand" panose="020B0604020202020204" charset="0"/>
                        </a:rPr>
                        <a:t>giám</a:t>
                      </a:r>
                      <a:r>
                        <a:rPr lang="en-US" dirty="0">
                          <a:latin typeface="Quicksand" panose="020B0604020202020204" charset="0"/>
                        </a:rPr>
                        <a:t> </a:t>
                      </a:r>
                      <a:r>
                        <a:rPr lang="en-US" dirty="0" err="1">
                          <a:latin typeface="Quicksand" panose="020B0604020202020204" charset="0"/>
                        </a:rPr>
                        <a:t>sát</a:t>
                      </a:r>
                      <a:r>
                        <a:rPr lang="en-US" dirty="0">
                          <a:latin typeface="Quicksand" panose="020B0604020202020204" charset="0"/>
                        </a:rPr>
                        <a:t> </a:t>
                      </a:r>
                      <a:r>
                        <a:rPr lang="en-US" dirty="0" err="1">
                          <a:latin typeface="Quicksand" panose="020B0604020202020204" charset="0"/>
                        </a:rPr>
                        <a:t>yếu</a:t>
                      </a:r>
                      <a:r>
                        <a:rPr lang="en-US" dirty="0">
                          <a:latin typeface="Quicksand" panose="020B0604020202020204" charset="0"/>
                        </a:rPr>
                        <a:t> </a:t>
                      </a:r>
                      <a:r>
                        <a:rPr lang="en-US" dirty="0" err="1">
                          <a:latin typeface="Quicksand" panose="020B0604020202020204" charset="0"/>
                        </a:rPr>
                        <a:t>tố</a:t>
                      </a:r>
                      <a:r>
                        <a:rPr lang="en-US" dirty="0">
                          <a:latin typeface="Quicksand" panose="020B0604020202020204" charset="0"/>
                        </a:rPr>
                        <a:t> </a:t>
                      </a:r>
                      <a:r>
                        <a:rPr lang="en-US" dirty="0" err="1">
                          <a:latin typeface="Quicksand" panose="020B0604020202020204" charset="0"/>
                        </a:rPr>
                        <a:t>nhiệt</a:t>
                      </a:r>
                      <a:r>
                        <a:rPr lang="en-US" dirty="0">
                          <a:latin typeface="Quicksand" panose="020B0604020202020204" charset="0"/>
                        </a:rPr>
                        <a:t> </a:t>
                      </a:r>
                      <a:r>
                        <a:rPr lang="en-US" dirty="0" err="1">
                          <a:latin typeface="Quicksand" panose="020B0604020202020204" charset="0"/>
                        </a:rPr>
                        <a:t>độ</a:t>
                      </a:r>
                      <a:r>
                        <a:rPr lang="en-US" dirty="0">
                          <a:latin typeface="Quicksand" panose="020B0604020202020204" charset="0"/>
                        </a:rPr>
                        <a:t> </a:t>
                      </a:r>
                      <a:r>
                        <a:rPr lang="en-US" dirty="0" err="1">
                          <a:latin typeface="Quicksand" panose="020B0604020202020204" charset="0"/>
                        </a:rPr>
                        <a:t>và</a:t>
                      </a:r>
                      <a:r>
                        <a:rPr lang="en-US" dirty="0">
                          <a:latin typeface="Quicksand" panose="020B0604020202020204" charset="0"/>
                        </a:rPr>
                        <a:t> </a:t>
                      </a:r>
                      <a:r>
                        <a:rPr lang="en-US" dirty="0" err="1">
                          <a:latin typeface="Quicksand" panose="020B0604020202020204" charset="0"/>
                        </a:rPr>
                        <a:t>độ</a:t>
                      </a:r>
                      <a:r>
                        <a:rPr lang="en-US" dirty="0">
                          <a:latin typeface="Quicksand" panose="020B0604020202020204" charset="0"/>
                        </a:rPr>
                        <a:t> </a:t>
                      </a:r>
                      <a:r>
                        <a:rPr lang="en-US" dirty="0" err="1">
                          <a:latin typeface="Quicksand" panose="020B0604020202020204" charset="0"/>
                        </a:rPr>
                        <a:t>ẩm</a:t>
                      </a:r>
                      <a:endParaRPr lang="en-VN" dirty="0">
                        <a:latin typeface="Quicksand" panose="020B060402020202020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VN" dirty="0">
                          <a:latin typeface="Quicksand" panose="020B0604020202020204" charset="0"/>
                        </a:rPr>
                        <a:t>Người dùng có thể</a:t>
                      </a:r>
                      <a:r>
                        <a:rPr lang="en-US" dirty="0">
                          <a:latin typeface="Quicksand" panose="020B0604020202020204" charset="0"/>
                        </a:rPr>
                        <a:t> </a:t>
                      </a:r>
                      <a:r>
                        <a:rPr lang="en-US" dirty="0" err="1">
                          <a:latin typeface="Quicksand" panose="020B0604020202020204" charset="0"/>
                        </a:rPr>
                        <a:t>theo</a:t>
                      </a:r>
                      <a:r>
                        <a:rPr lang="en-US" dirty="0">
                          <a:latin typeface="Quicksand" panose="020B0604020202020204" charset="0"/>
                        </a:rPr>
                        <a:t> </a:t>
                      </a:r>
                      <a:r>
                        <a:rPr lang="en-US" dirty="0" err="1">
                          <a:latin typeface="Quicksand" panose="020B0604020202020204" charset="0"/>
                        </a:rPr>
                        <a:t>dõi</a:t>
                      </a:r>
                      <a:r>
                        <a:rPr lang="en-US" dirty="0">
                          <a:latin typeface="Quicksand" panose="020B0604020202020204" charset="0"/>
                        </a:rPr>
                        <a:t> </a:t>
                      </a:r>
                      <a:r>
                        <a:rPr lang="en-US" dirty="0" err="1">
                          <a:latin typeface="Quicksand" panose="020B0604020202020204" charset="0"/>
                        </a:rPr>
                        <a:t>trực</a:t>
                      </a:r>
                      <a:r>
                        <a:rPr lang="en-US" dirty="0">
                          <a:latin typeface="Quicksand" panose="020B0604020202020204" charset="0"/>
                        </a:rPr>
                        <a:t> </a:t>
                      </a:r>
                      <a:r>
                        <a:rPr lang="en-US" dirty="0" err="1">
                          <a:latin typeface="Quicksand" panose="020B0604020202020204" charset="0"/>
                        </a:rPr>
                        <a:t>tiếp</a:t>
                      </a:r>
                      <a:r>
                        <a:rPr lang="en-US" dirty="0">
                          <a:latin typeface="Quicksand" panose="020B0604020202020204" charset="0"/>
                        </a:rPr>
                        <a:t> </a:t>
                      </a:r>
                      <a:endParaRPr lang="en-VN" dirty="0">
                        <a:latin typeface="Quicksand" panose="020B060402020202020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>
                          <a:latin typeface="Quicksand" panose="020B0604020202020204" charset="0"/>
                        </a:rPr>
                        <a:t>Hoạt</a:t>
                      </a:r>
                      <a:r>
                        <a:rPr lang="en-US" dirty="0">
                          <a:latin typeface="Quicksand" panose="020B0604020202020204" charset="0"/>
                        </a:rPr>
                        <a:t> </a:t>
                      </a:r>
                      <a:r>
                        <a:rPr lang="en-US" dirty="0" err="1">
                          <a:latin typeface="Quicksand" panose="020B0604020202020204" charset="0"/>
                        </a:rPr>
                        <a:t>động</a:t>
                      </a:r>
                      <a:r>
                        <a:rPr lang="en-US" dirty="0">
                          <a:latin typeface="Quicksand" panose="020B0604020202020204" charset="0"/>
                        </a:rPr>
                        <a:t> </a:t>
                      </a:r>
                      <a:r>
                        <a:rPr lang="en-US" dirty="0" err="1">
                          <a:latin typeface="Quicksand" panose="020B0604020202020204" charset="0"/>
                        </a:rPr>
                        <a:t>ổn</a:t>
                      </a:r>
                      <a:r>
                        <a:rPr lang="en-US" dirty="0">
                          <a:latin typeface="Quicksand" panose="020B0604020202020204" charset="0"/>
                        </a:rPr>
                        <a:t> </a:t>
                      </a:r>
                      <a:r>
                        <a:rPr lang="en-US" dirty="0" err="1">
                          <a:latin typeface="Quicksand" panose="020B0604020202020204" charset="0"/>
                        </a:rPr>
                        <a:t>định</a:t>
                      </a:r>
                      <a:endParaRPr lang="en-VN" dirty="0">
                        <a:latin typeface="Quicksand" panose="020B060402020202020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48635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58"/>
          <p:cNvSpPr/>
          <p:nvPr/>
        </p:nvSpPr>
        <p:spPr>
          <a:xfrm>
            <a:off x="714800" y="1216400"/>
            <a:ext cx="4656600" cy="2761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58"/>
          <p:cNvSpPr txBox="1">
            <a:spLocks noGrp="1"/>
          </p:cNvSpPr>
          <p:nvPr>
            <p:ph type="title"/>
          </p:nvPr>
        </p:nvSpPr>
        <p:spPr>
          <a:xfrm>
            <a:off x="1199945" y="2007863"/>
            <a:ext cx="3680059" cy="121441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accent6">
                    <a:lumMod val="50000"/>
                    <a:lumOff val="50000"/>
                  </a:schemeClr>
                </a:solidFill>
                <a:latin typeface="Quicksand" panose="020B0604020202020204" charset="0"/>
                <a:cs typeface="Calibri" panose="020F0502020204030204" pitchFamily="34" charset="0"/>
              </a:rPr>
              <a:t>THIẾT KẾ HỆ THỐNG</a:t>
            </a:r>
            <a:endParaRPr sz="4000" b="1" dirty="0">
              <a:solidFill>
                <a:schemeClr val="accent6">
                  <a:lumMod val="50000"/>
                  <a:lumOff val="50000"/>
                </a:schemeClr>
              </a:solidFill>
              <a:latin typeface="Quicksand" panose="020B0604020202020204" charset="0"/>
              <a:cs typeface="Calibri" panose="020F0502020204030204" pitchFamily="34" charset="0"/>
            </a:endParaRPr>
          </a:p>
        </p:txBody>
      </p:sp>
      <p:grpSp>
        <p:nvGrpSpPr>
          <p:cNvPr id="1546" name="Google Shape;1546;p58"/>
          <p:cNvGrpSpPr/>
          <p:nvPr/>
        </p:nvGrpSpPr>
        <p:grpSpPr>
          <a:xfrm>
            <a:off x="5371408" y="1225967"/>
            <a:ext cx="3012040" cy="2742669"/>
            <a:chOff x="5199785" y="1140865"/>
            <a:chExt cx="3513813" cy="3199568"/>
          </a:xfrm>
        </p:grpSpPr>
        <p:sp>
          <p:nvSpPr>
            <p:cNvPr id="1547" name="Google Shape;1547;p58"/>
            <p:cNvSpPr/>
            <p:nvPr/>
          </p:nvSpPr>
          <p:spPr>
            <a:xfrm>
              <a:off x="6585475" y="1140865"/>
              <a:ext cx="14804" cy="33142"/>
            </a:xfrm>
            <a:custGeom>
              <a:avLst/>
              <a:gdLst/>
              <a:ahLst/>
              <a:cxnLst/>
              <a:rect l="l" t="t" r="r" b="b"/>
              <a:pathLst>
                <a:path w="88" h="197" extrusionOk="0">
                  <a:moveTo>
                    <a:pt x="48" y="0"/>
                  </a:moveTo>
                  <a:cubicBezTo>
                    <a:pt x="24" y="0"/>
                    <a:pt x="1" y="24"/>
                    <a:pt x="1" y="47"/>
                  </a:cubicBezTo>
                  <a:lnTo>
                    <a:pt x="1" y="149"/>
                  </a:lnTo>
                  <a:cubicBezTo>
                    <a:pt x="1" y="173"/>
                    <a:pt x="24" y="197"/>
                    <a:pt x="48" y="197"/>
                  </a:cubicBezTo>
                  <a:cubicBezTo>
                    <a:pt x="72" y="197"/>
                    <a:pt x="87" y="173"/>
                    <a:pt x="87" y="149"/>
                  </a:cubicBezTo>
                  <a:lnTo>
                    <a:pt x="87" y="47"/>
                  </a:lnTo>
                  <a:cubicBezTo>
                    <a:pt x="87" y="24"/>
                    <a:pt x="72" y="0"/>
                    <a:pt x="48" y="0"/>
                  </a:cubicBezTo>
                  <a:close/>
                </a:path>
              </a:pathLst>
            </a:custGeom>
            <a:solidFill>
              <a:srgbClr val="141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8"/>
            <p:cNvSpPr/>
            <p:nvPr/>
          </p:nvSpPr>
          <p:spPr>
            <a:xfrm>
              <a:off x="6730996" y="1181746"/>
              <a:ext cx="26749" cy="31964"/>
            </a:xfrm>
            <a:custGeom>
              <a:avLst/>
              <a:gdLst/>
              <a:ahLst/>
              <a:cxnLst/>
              <a:rect l="l" t="t" r="r" b="b"/>
              <a:pathLst>
                <a:path w="159" h="190" extrusionOk="0">
                  <a:moveTo>
                    <a:pt x="127" y="9"/>
                  </a:moveTo>
                  <a:lnTo>
                    <a:pt x="127" y="9"/>
                  </a:lnTo>
                  <a:cubicBezTo>
                    <a:pt x="150" y="24"/>
                    <a:pt x="158" y="48"/>
                    <a:pt x="143" y="72"/>
                  </a:cubicBezTo>
                  <a:lnTo>
                    <a:pt x="95" y="166"/>
                  </a:lnTo>
                  <a:cubicBezTo>
                    <a:pt x="80" y="182"/>
                    <a:pt x="56" y="190"/>
                    <a:pt x="32" y="182"/>
                  </a:cubicBezTo>
                  <a:lnTo>
                    <a:pt x="32" y="182"/>
                  </a:lnTo>
                  <a:cubicBezTo>
                    <a:pt x="9" y="166"/>
                    <a:pt x="1" y="142"/>
                    <a:pt x="17" y="119"/>
                  </a:cubicBezTo>
                  <a:lnTo>
                    <a:pt x="72" y="24"/>
                  </a:lnTo>
                  <a:cubicBezTo>
                    <a:pt x="80" y="9"/>
                    <a:pt x="111" y="1"/>
                    <a:pt x="127" y="9"/>
                  </a:cubicBezTo>
                  <a:close/>
                </a:path>
              </a:pathLst>
            </a:custGeom>
            <a:solidFill>
              <a:srgbClr val="141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8"/>
            <p:cNvSpPr/>
            <p:nvPr/>
          </p:nvSpPr>
          <p:spPr>
            <a:xfrm>
              <a:off x="6429354" y="1181746"/>
              <a:ext cx="25403" cy="31964"/>
            </a:xfrm>
            <a:custGeom>
              <a:avLst/>
              <a:gdLst/>
              <a:ahLst/>
              <a:cxnLst/>
              <a:rect l="l" t="t" r="r" b="b"/>
              <a:pathLst>
                <a:path w="151" h="190" extrusionOk="0">
                  <a:moveTo>
                    <a:pt x="127" y="182"/>
                  </a:moveTo>
                  <a:lnTo>
                    <a:pt x="127" y="182"/>
                  </a:lnTo>
                  <a:cubicBezTo>
                    <a:pt x="103" y="190"/>
                    <a:pt x="79" y="182"/>
                    <a:pt x="64" y="166"/>
                  </a:cubicBezTo>
                  <a:lnTo>
                    <a:pt x="9" y="72"/>
                  </a:lnTo>
                  <a:cubicBezTo>
                    <a:pt x="1" y="48"/>
                    <a:pt x="9" y="24"/>
                    <a:pt x="24" y="9"/>
                  </a:cubicBezTo>
                  <a:lnTo>
                    <a:pt x="24" y="9"/>
                  </a:lnTo>
                  <a:cubicBezTo>
                    <a:pt x="48" y="1"/>
                    <a:pt x="72" y="9"/>
                    <a:pt x="87" y="24"/>
                  </a:cubicBezTo>
                  <a:lnTo>
                    <a:pt x="142" y="119"/>
                  </a:lnTo>
                  <a:cubicBezTo>
                    <a:pt x="150" y="142"/>
                    <a:pt x="142" y="166"/>
                    <a:pt x="127" y="182"/>
                  </a:cubicBezTo>
                  <a:close/>
                </a:path>
              </a:pathLst>
            </a:custGeom>
            <a:solidFill>
              <a:srgbClr val="141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0" name="Google Shape;1550;p58"/>
            <p:cNvGrpSpPr/>
            <p:nvPr/>
          </p:nvGrpSpPr>
          <p:grpSpPr>
            <a:xfrm>
              <a:off x="5199785" y="1253401"/>
              <a:ext cx="3513813" cy="3087032"/>
              <a:chOff x="5199785" y="1253401"/>
              <a:chExt cx="3513813" cy="3087032"/>
            </a:xfrm>
          </p:grpSpPr>
          <p:sp>
            <p:nvSpPr>
              <p:cNvPr id="1551" name="Google Shape;1551;p58"/>
              <p:cNvSpPr/>
              <p:nvPr/>
            </p:nvSpPr>
            <p:spPr>
              <a:xfrm>
                <a:off x="5504351" y="2075034"/>
                <a:ext cx="155903" cy="252400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708" extrusionOk="0">
                    <a:moveTo>
                      <a:pt x="173" y="1566"/>
                    </a:moveTo>
                    <a:cubicBezTo>
                      <a:pt x="0" y="874"/>
                      <a:pt x="126" y="504"/>
                      <a:pt x="181" y="284"/>
                    </a:cubicBezTo>
                    <a:cubicBezTo>
                      <a:pt x="236" y="64"/>
                      <a:pt x="582" y="16"/>
                      <a:pt x="685" y="9"/>
                    </a:cubicBezTo>
                    <a:cubicBezTo>
                      <a:pt x="787" y="1"/>
                      <a:pt x="976" y="410"/>
                      <a:pt x="1015" y="559"/>
                    </a:cubicBezTo>
                    <a:cubicBezTo>
                      <a:pt x="1054" y="709"/>
                      <a:pt x="1031" y="952"/>
                      <a:pt x="921" y="992"/>
                    </a:cubicBezTo>
                    <a:cubicBezTo>
                      <a:pt x="803" y="1023"/>
                      <a:pt x="826" y="921"/>
                      <a:pt x="826" y="921"/>
                    </a:cubicBezTo>
                    <a:cubicBezTo>
                      <a:pt x="803" y="992"/>
                      <a:pt x="779" y="1062"/>
                      <a:pt x="771" y="1141"/>
                    </a:cubicBezTo>
                    <a:cubicBezTo>
                      <a:pt x="755" y="1228"/>
                      <a:pt x="630" y="1267"/>
                      <a:pt x="630" y="1267"/>
                    </a:cubicBezTo>
                    <a:cubicBezTo>
                      <a:pt x="630" y="1267"/>
                      <a:pt x="598" y="1637"/>
                      <a:pt x="590" y="1668"/>
                    </a:cubicBezTo>
                    <a:cubicBezTo>
                      <a:pt x="590" y="1707"/>
                      <a:pt x="173" y="1566"/>
                      <a:pt x="173" y="1566"/>
                    </a:cubicBezTo>
                    <a:close/>
                  </a:path>
                </a:pathLst>
              </a:custGeom>
              <a:solidFill>
                <a:srgbClr val="E7B3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58"/>
              <p:cNvSpPr/>
              <p:nvPr/>
            </p:nvSpPr>
            <p:spPr>
              <a:xfrm>
                <a:off x="5555482" y="2150547"/>
                <a:ext cx="104773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709" h="1079" extrusionOk="0">
                    <a:moveTo>
                      <a:pt x="653" y="1"/>
                    </a:moveTo>
                    <a:cubicBezTo>
                      <a:pt x="661" y="17"/>
                      <a:pt x="669" y="40"/>
                      <a:pt x="669" y="56"/>
                    </a:cubicBezTo>
                    <a:cubicBezTo>
                      <a:pt x="708" y="198"/>
                      <a:pt x="685" y="449"/>
                      <a:pt x="575" y="481"/>
                    </a:cubicBezTo>
                    <a:cubicBezTo>
                      <a:pt x="457" y="520"/>
                      <a:pt x="480" y="418"/>
                      <a:pt x="480" y="418"/>
                    </a:cubicBezTo>
                    <a:cubicBezTo>
                      <a:pt x="457" y="489"/>
                      <a:pt x="433" y="559"/>
                      <a:pt x="425" y="630"/>
                    </a:cubicBezTo>
                    <a:cubicBezTo>
                      <a:pt x="409" y="717"/>
                      <a:pt x="284" y="764"/>
                      <a:pt x="284" y="764"/>
                    </a:cubicBezTo>
                    <a:cubicBezTo>
                      <a:pt x="284" y="764"/>
                      <a:pt x="268" y="945"/>
                      <a:pt x="260" y="1063"/>
                    </a:cubicBezTo>
                    <a:cubicBezTo>
                      <a:pt x="0" y="1078"/>
                      <a:pt x="142" y="882"/>
                      <a:pt x="142" y="866"/>
                    </a:cubicBezTo>
                    <a:cubicBezTo>
                      <a:pt x="142" y="850"/>
                      <a:pt x="166" y="669"/>
                      <a:pt x="236" y="654"/>
                    </a:cubicBezTo>
                    <a:cubicBezTo>
                      <a:pt x="315" y="638"/>
                      <a:pt x="362" y="544"/>
                      <a:pt x="402" y="378"/>
                    </a:cubicBezTo>
                    <a:cubicBezTo>
                      <a:pt x="441" y="213"/>
                      <a:pt x="496" y="213"/>
                      <a:pt x="512" y="300"/>
                    </a:cubicBezTo>
                    <a:cubicBezTo>
                      <a:pt x="527" y="386"/>
                      <a:pt x="559" y="402"/>
                      <a:pt x="606" y="339"/>
                    </a:cubicBezTo>
                    <a:cubicBezTo>
                      <a:pt x="653" y="229"/>
                      <a:pt x="669" y="111"/>
                      <a:pt x="653" y="1"/>
                    </a:cubicBezTo>
                    <a:close/>
                  </a:path>
                </a:pathLst>
              </a:custGeom>
              <a:solidFill>
                <a:srgbClr val="D590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58"/>
              <p:cNvSpPr/>
              <p:nvPr/>
            </p:nvSpPr>
            <p:spPr>
              <a:xfrm>
                <a:off x="6376082" y="2032031"/>
                <a:ext cx="86153" cy="74627"/>
              </a:xfrm>
              <a:custGeom>
                <a:avLst/>
                <a:gdLst/>
                <a:ahLst/>
                <a:cxnLst/>
                <a:rect l="l" t="t" r="r" b="b"/>
                <a:pathLst>
                  <a:path w="583" h="505" extrusionOk="0">
                    <a:moveTo>
                      <a:pt x="527" y="488"/>
                    </a:moveTo>
                    <a:lnTo>
                      <a:pt x="582" y="504"/>
                    </a:lnTo>
                    <a:lnTo>
                      <a:pt x="559" y="182"/>
                    </a:lnTo>
                    <a:cubicBezTo>
                      <a:pt x="559" y="142"/>
                      <a:pt x="543" y="103"/>
                      <a:pt x="512" y="87"/>
                    </a:cubicBezTo>
                    <a:cubicBezTo>
                      <a:pt x="449" y="56"/>
                      <a:pt x="394" y="24"/>
                      <a:pt x="331" y="9"/>
                    </a:cubicBezTo>
                    <a:cubicBezTo>
                      <a:pt x="299" y="1"/>
                      <a:pt x="268" y="1"/>
                      <a:pt x="236" y="9"/>
                    </a:cubicBezTo>
                    <a:cubicBezTo>
                      <a:pt x="181" y="24"/>
                      <a:pt x="32" y="71"/>
                      <a:pt x="32" y="71"/>
                    </a:cubicBezTo>
                    <a:cubicBezTo>
                      <a:pt x="8" y="79"/>
                      <a:pt x="0" y="103"/>
                      <a:pt x="8" y="127"/>
                    </a:cubicBezTo>
                    <a:cubicBezTo>
                      <a:pt x="16" y="166"/>
                      <a:pt x="71" y="205"/>
                      <a:pt x="244" y="158"/>
                    </a:cubicBezTo>
                    <a:lnTo>
                      <a:pt x="354" y="189"/>
                    </a:lnTo>
                    <a:lnTo>
                      <a:pt x="354" y="260"/>
                    </a:lnTo>
                    <a:close/>
                  </a:path>
                </a:pathLst>
              </a:custGeom>
              <a:solidFill>
                <a:srgbClr val="CF85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58"/>
              <p:cNvSpPr/>
              <p:nvPr/>
            </p:nvSpPr>
            <p:spPr>
              <a:xfrm>
                <a:off x="6343572" y="1930953"/>
                <a:ext cx="203487" cy="195359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1322" extrusionOk="0">
                    <a:moveTo>
                      <a:pt x="1172" y="103"/>
                    </a:moveTo>
                    <a:lnTo>
                      <a:pt x="1172" y="103"/>
                    </a:lnTo>
                    <a:lnTo>
                      <a:pt x="24" y="1204"/>
                    </a:lnTo>
                    <a:cubicBezTo>
                      <a:pt x="0" y="1220"/>
                      <a:pt x="0" y="1251"/>
                      <a:pt x="24" y="1267"/>
                    </a:cubicBezTo>
                    <a:lnTo>
                      <a:pt x="63" y="1306"/>
                    </a:lnTo>
                    <a:cubicBezTo>
                      <a:pt x="79" y="1322"/>
                      <a:pt x="102" y="1322"/>
                      <a:pt x="118" y="1306"/>
                    </a:cubicBezTo>
                    <a:lnTo>
                      <a:pt x="1266" y="205"/>
                    </a:lnTo>
                    <a:lnTo>
                      <a:pt x="1266" y="205"/>
                    </a:lnTo>
                    <a:lnTo>
                      <a:pt x="1298" y="173"/>
                    </a:lnTo>
                    <a:cubicBezTo>
                      <a:pt x="1329" y="126"/>
                      <a:pt x="1353" y="71"/>
                      <a:pt x="1376" y="16"/>
                    </a:cubicBezTo>
                    <a:lnTo>
                      <a:pt x="1376" y="0"/>
                    </a:lnTo>
                    <a:cubicBezTo>
                      <a:pt x="1376" y="0"/>
                      <a:pt x="1361" y="0"/>
                      <a:pt x="1361" y="0"/>
                    </a:cubicBezTo>
                    <a:cubicBezTo>
                      <a:pt x="1306" y="24"/>
                      <a:pt x="1251" y="48"/>
                      <a:pt x="1196" y="71"/>
                    </a:cubicBezTo>
                    <a:close/>
                  </a:path>
                </a:pathLst>
              </a:custGeom>
              <a:solidFill>
                <a:srgbClr val="EAC6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58"/>
              <p:cNvSpPr/>
              <p:nvPr/>
            </p:nvSpPr>
            <p:spPr>
              <a:xfrm>
                <a:off x="6518982" y="1930953"/>
                <a:ext cx="28077" cy="28077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90" extrusionOk="0">
                    <a:moveTo>
                      <a:pt x="103" y="189"/>
                    </a:moveTo>
                    <a:lnTo>
                      <a:pt x="111" y="181"/>
                    </a:lnTo>
                    <a:cubicBezTo>
                      <a:pt x="142" y="126"/>
                      <a:pt x="166" y="79"/>
                      <a:pt x="189" y="24"/>
                    </a:cubicBezTo>
                    <a:lnTo>
                      <a:pt x="189" y="8"/>
                    </a:lnTo>
                    <a:cubicBezTo>
                      <a:pt x="189" y="0"/>
                      <a:pt x="174" y="8"/>
                      <a:pt x="174" y="8"/>
                    </a:cubicBezTo>
                    <a:cubicBezTo>
                      <a:pt x="119" y="24"/>
                      <a:pt x="64" y="48"/>
                      <a:pt x="9" y="79"/>
                    </a:cubicBezTo>
                    <a:lnTo>
                      <a:pt x="1" y="87"/>
                    </a:lnTo>
                    <a:cubicBezTo>
                      <a:pt x="24" y="126"/>
                      <a:pt x="56" y="166"/>
                      <a:pt x="103" y="181"/>
                    </a:cubicBezTo>
                    <a:close/>
                  </a:path>
                </a:pathLst>
              </a:custGeom>
              <a:solidFill>
                <a:srgbClr val="EEC6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58"/>
              <p:cNvSpPr/>
              <p:nvPr/>
            </p:nvSpPr>
            <p:spPr>
              <a:xfrm>
                <a:off x="6538784" y="1930953"/>
                <a:ext cx="82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56" h="56" extrusionOk="0">
                    <a:moveTo>
                      <a:pt x="40" y="55"/>
                    </a:moveTo>
                    <a:lnTo>
                      <a:pt x="55" y="16"/>
                    </a:lnTo>
                    <a:lnTo>
                      <a:pt x="55" y="0"/>
                    </a:lnTo>
                    <a:cubicBezTo>
                      <a:pt x="55" y="0"/>
                      <a:pt x="40" y="0"/>
                      <a:pt x="40" y="0"/>
                    </a:cubicBezTo>
                    <a:lnTo>
                      <a:pt x="0" y="16"/>
                    </a:lnTo>
                    <a:cubicBezTo>
                      <a:pt x="0" y="24"/>
                      <a:pt x="8" y="32"/>
                      <a:pt x="16" y="40"/>
                    </a:cubicBezTo>
                    <a:close/>
                  </a:path>
                </a:pathLst>
              </a:custGeom>
              <a:solidFill>
                <a:srgbClr val="5451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58"/>
              <p:cNvSpPr/>
              <p:nvPr/>
            </p:nvSpPr>
            <p:spPr>
              <a:xfrm>
                <a:off x="6337661" y="2059961"/>
                <a:ext cx="133885" cy="294221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991" extrusionOk="0">
                    <a:moveTo>
                      <a:pt x="245" y="252"/>
                    </a:moveTo>
                    <a:cubicBezTo>
                      <a:pt x="245" y="252"/>
                      <a:pt x="237" y="150"/>
                      <a:pt x="284" y="118"/>
                    </a:cubicBezTo>
                    <a:cubicBezTo>
                      <a:pt x="331" y="95"/>
                      <a:pt x="528" y="16"/>
                      <a:pt x="528" y="16"/>
                    </a:cubicBezTo>
                    <a:cubicBezTo>
                      <a:pt x="575" y="0"/>
                      <a:pt x="630" y="24"/>
                      <a:pt x="654" y="63"/>
                    </a:cubicBezTo>
                    <a:cubicBezTo>
                      <a:pt x="709" y="126"/>
                      <a:pt x="882" y="370"/>
                      <a:pt x="882" y="370"/>
                    </a:cubicBezTo>
                    <a:cubicBezTo>
                      <a:pt x="905" y="409"/>
                      <a:pt x="905" y="457"/>
                      <a:pt x="882" y="504"/>
                    </a:cubicBezTo>
                    <a:cubicBezTo>
                      <a:pt x="897" y="543"/>
                      <a:pt x="905" y="598"/>
                      <a:pt x="897" y="645"/>
                    </a:cubicBezTo>
                    <a:cubicBezTo>
                      <a:pt x="827" y="913"/>
                      <a:pt x="889" y="1990"/>
                      <a:pt x="567" y="1817"/>
                    </a:cubicBezTo>
                    <a:lnTo>
                      <a:pt x="237" y="1644"/>
                    </a:lnTo>
                    <a:cubicBezTo>
                      <a:pt x="237" y="1644"/>
                      <a:pt x="386" y="1196"/>
                      <a:pt x="370" y="1125"/>
                    </a:cubicBezTo>
                    <a:cubicBezTo>
                      <a:pt x="355" y="1047"/>
                      <a:pt x="174" y="866"/>
                      <a:pt x="182" y="771"/>
                    </a:cubicBezTo>
                    <a:cubicBezTo>
                      <a:pt x="182" y="669"/>
                      <a:pt x="221" y="425"/>
                      <a:pt x="221" y="425"/>
                    </a:cubicBezTo>
                    <a:cubicBezTo>
                      <a:pt x="197" y="425"/>
                      <a:pt x="182" y="441"/>
                      <a:pt x="158" y="449"/>
                    </a:cubicBezTo>
                    <a:cubicBezTo>
                      <a:pt x="134" y="465"/>
                      <a:pt x="103" y="480"/>
                      <a:pt x="79" y="496"/>
                    </a:cubicBezTo>
                    <a:cubicBezTo>
                      <a:pt x="56" y="496"/>
                      <a:pt x="1" y="472"/>
                      <a:pt x="1" y="449"/>
                    </a:cubicBezTo>
                    <a:cubicBezTo>
                      <a:pt x="1" y="425"/>
                      <a:pt x="32" y="402"/>
                      <a:pt x="95" y="347"/>
                    </a:cubicBezTo>
                    <a:cubicBezTo>
                      <a:pt x="166" y="291"/>
                      <a:pt x="189" y="252"/>
                      <a:pt x="245" y="252"/>
                    </a:cubicBezTo>
                    <a:close/>
                  </a:path>
                </a:pathLst>
              </a:custGeom>
              <a:solidFill>
                <a:srgbClr val="E7B3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58"/>
              <p:cNvSpPr/>
              <p:nvPr/>
            </p:nvSpPr>
            <p:spPr>
              <a:xfrm>
                <a:off x="6370171" y="2089073"/>
                <a:ext cx="97827" cy="861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83" fill="none" extrusionOk="0">
                    <a:moveTo>
                      <a:pt x="25" y="55"/>
                    </a:moveTo>
                    <a:lnTo>
                      <a:pt x="308" y="0"/>
                    </a:lnTo>
                    <a:cubicBezTo>
                      <a:pt x="331" y="0"/>
                      <a:pt x="355" y="8"/>
                      <a:pt x="371" y="24"/>
                    </a:cubicBezTo>
                    <a:cubicBezTo>
                      <a:pt x="402" y="55"/>
                      <a:pt x="662" y="299"/>
                      <a:pt x="662" y="299"/>
                    </a:cubicBezTo>
                    <a:moveTo>
                      <a:pt x="418" y="582"/>
                    </a:moveTo>
                    <a:cubicBezTo>
                      <a:pt x="331" y="535"/>
                      <a:pt x="292" y="425"/>
                      <a:pt x="331" y="338"/>
                    </a:cubicBezTo>
                    <a:lnTo>
                      <a:pt x="253" y="338"/>
                    </a:lnTo>
                    <a:cubicBezTo>
                      <a:pt x="237" y="338"/>
                      <a:pt x="40" y="425"/>
                      <a:pt x="64" y="268"/>
                    </a:cubicBezTo>
                    <a:cubicBezTo>
                      <a:pt x="64" y="244"/>
                      <a:pt x="111" y="220"/>
                      <a:pt x="174" y="197"/>
                    </a:cubicBezTo>
                    <a:moveTo>
                      <a:pt x="1" y="228"/>
                    </a:moveTo>
                    <a:lnTo>
                      <a:pt x="143" y="197"/>
                    </a:lnTo>
                    <a:cubicBezTo>
                      <a:pt x="198" y="189"/>
                      <a:pt x="260" y="181"/>
                      <a:pt x="316" y="189"/>
                    </a:cubicBezTo>
                    <a:cubicBezTo>
                      <a:pt x="347" y="205"/>
                      <a:pt x="552" y="346"/>
                      <a:pt x="552" y="346"/>
                    </a:cubicBezTo>
                  </a:path>
                </a:pathLst>
              </a:custGeom>
              <a:noFill/>
              <a:ln w="975" cap="rnd" cmpd="sng">
                <a:solidFill>
                  <a:srgbClr val="CF857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58"/>
              <p:cNvSpPr/>
              <p:nvPr/>
            </p:nvSpPr>
            <p:spPr>
              <a:xfrm>
                <a:off x="6191214" y="2197097"/>
                <a:ext cx="154721" cy="452341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3061" extrusionOk="0">
                    <a:moveTo>
                      <a:pt x="1" y="1"/>
                    </a:moveTo>
                    <a:cubicBezTo>
                      <a:pt x="182" y="142"/>
                      <a:pt x="323" y="347"/>
                      <a:pt x="394" y="567"/>
                    </a:cubicBezTo>
                    <a:cubicBezTo>
                      <a:pt x="536" y="984"/>
                      <a:pt x="1047" y="2517"/>
                      <a:pt x="1047" y="2517"/>
                    </a:cubicBezTo>
                    <a:lnTo>
                      <a:pt x="724" y="3060"/>
                    </a:lnTo>
                    <a:lnTo>
                      <a:pt x="40" y="306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58"/>
              <p:cNvSpPr/>
              <p:nvPr/>
            </p:nvSpPr>
            <p:spPr>
              <a:xfrm>
                <a:off x="5973836" y="3338517"/>
                <a:ext cx="724247" cy="1000735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6772" extrusionOk="0">
                    <a:moveTo>
                      <a:pt x="3957" y="0"/>
                    </a:moveTo>
                    <a:lnTo>
                      <a:pt x="4641" y="5372"/>
                    </a:lnTo>
                    <a:cubicBezTo>
                      <a:pt x="4657" y="5451"/>
                      <a:pt x="4901" y="6772"/>
                      <a:pt x="3462" y="6772"/>
                    </a:cubicBezTo>
                    <a:lnTo>
                      <a:pt x="1440" y="6772"/>
                    </a:lnTo>
                    <a:cubicBezTo>
                      <a:pt x="1" y="6772"/>
                      <a:pt x="237" y="5451"/>
                      <a:pt x="260" y="5372"/>
                    </a:cubicBezTo>
                    <a:lnTo>
                      <a:pt x="945" y="0"/>
                    </a:lnTo>
                    <a:lnTo>
                      <a:pt x="1220" y="0"/>
                    </a:lnTo>
                    <a:lnTo>
                      <a:pt x="536" y="5411"/>
                    </a:lnTo>
                    <a:lnTo>
                      <a:pt x="536" y="5419"/>
                    </a:lnTo>
                    <a:cubicBezTo>
                      <a:pt x="536" y="5419"/>
                      <a:pt x="300" y="6497"/>
                      <a:pt x="1448" y="6497"/>
                    </a:cubicBezTo>
                    <a:lnTo>
                      <a:pt x="3454" y="6497"/>
                    </a:lnTo>
                    <a:cubicBezTo>
                      <a:pt x="4602" y="6497"/>
                      <a:pt x="4366" y="5427"/>
                      <a:pt x="4366" y="5419"/>
                    </a:cubicBezTo>
                    <a:lnTo>
                      <a:pt x="4366" y="5411"/>
                    </a:lnTo>
                    <a:lnTo>
                      <a:pt x="36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58"/>
              <p:cNvSpPr/>
              <p:nvPr/>
            </p:nvSpPr>
            <p:spPr>
              <a:xfrm>
                <a:off x="5461348" y="3338517"/>
                <a:ext cx="724247" cy="1000735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6772" extrusionOk="0">
                    <a:moveTo>
                      <a:pt x="3957" y="0"/>
                    </a:moveTo>
                    <a:lnTo>
                      <a:pt x="4641" y="5372"/>
                    </a:lnTo>
                    <a:cubicBezTo>
                      <a:pt x="4657" y="5451"/>
                      <a:pt x="4900" y="6772"/>
                      <a:pt x="3461" y="6772"/>
                    </a:cubicBezTo>
                    <a:lnTo>
                      <a:pt x="1440" y="6772"/>
                    </a:lnTo>
                    <a:cubicBezTo>
                      <a:pt x="0" y="6772"/>
                      <a:pt x="236" y="5451"/>
                      <a:pt x="260" y="5372"/>
                    </a:cubicBezTo>
                    <a:lnTo>
                      <a:pt x="944" y="0"/>
                    </a:lnTo>
                    <a:lnTo>
                      <a:pt x="1219" y="0"/>
                    </a:lnTo>
                    <a:lnTo>
                      <a:pt x="535" y="5411"/>
                    </a:lnTo>
                    <a:lnTo>
                      <a:pt x="535" y="5419"/>
                    </a:lnTo>
                    <a:cubicBezTo>
                      <a:pt x="535" y="5419"/>
                      <a:pt x="299" y="6497"/>
                      <a:pt x="1448" y="6497"/>
                    </a:cubicBezTo>
                    <a:lnTo>
                      <a:pt x="3469" y="6497"/>
                    </a:lnTo>
                    <a:cubicBezTo>
                      <a:pt x="4609" y="6497"/>
                      <a:pt x="4381" y="5427"/>
                      <a:pt x="4381" y="5419"/>
                    </a:cubicBezTo>
                    <a:lnTo>
                      <a:pt x="4381" y="5411"/>
                    </a:lnTo>
                    <a:lnTo>
                      <a:pt x="36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58"/>
              <p:cNvSpPr/>
              <p:nvPr/>
            </p:nvSpPr>
            <p:spPr>
              <a:xfrm>
                <a:off x="5576466" y="2441222"/>
                <a:ext cx="1065904" cy="958915"/>
              </a:xfrm>
              <a:custGeom>
                <a:avLst/>
                <a:gdLst/>
                <a:ahLst/>
                <a:cxnLst/>
                <a:rect l="l" t="t" r="r" b="b"/>
                <a:pathLst>
                  <a:path w="7213" h="6489" extrusionOk="0">
                    <a:moveTo>
                      <a:pt x="6819" y="6489"/>
                    </a:moveTo>
                    <a:cubicBezTo>
                      <a:pt x="7212" y="6465"/>
                      <a:pt x="7212" y="5891"/>
                      <a:pt x="6819" y="5868"/>
                    </a:cubicBezTo>
                    <a:cubicBezTo>
                      <a:pt x="6206" y="5868"/>
                      <a:pt x="4908" y="5907"/>
                      <a:pt x="4640" y="5726"/>
                    </a:cubicBezTo>
                    <a:cubicBezTo>
                      <a:pt x="4444" y="5592"/>
                      <a:pt x="4294" y="5301"/>
                      <a:pt x="4294" y="4696"/>
                    </a:cubicBezTo>
                    <a:lnTo>
                      <a:pt x="4294" y="315"/>
                    </a:lnTo>
                    <a:cubicBezTo>
                      <a:pt x="4294" y="142"/>
                      <a:pt x="4153" y="0"/>
                      <a:pt x="3980" y="8"/>
                    </a:cubicBezTo>
                    <a:lnTo>
                      <a:pt x="0" y="8"/>
                    </a:lnTo>
                    <a:lnTo>
                      <a:pt x="0" y="5191"/>
                    </a:lnTo>
                    <a:lnTo>
                      <a:pt x="763" y="6080"/>
                    </a:lnTo>
                    <a:lnTo>
                      <a:pt x="1675" y="6080"/>
                    </a:lnTo>
                    <a:lnTo>
                      <a:pt x="1675" y="5946"/>
                    </a:lnTo>
                    <a:cubicBezTo>
                      <a:pt x="1754" y="6064"/>
                      <a:pt x="1864" y="6166"/>
                      <a:pt x="1982" y="6245"/>
                    </a:cubicBezTo>
                    <a:cubicBezTo>
                      <a:pt x="2344" y="6489"/>
                      <a:pt x="2761" y="6489"/>
                      <a:pt x="3123" y="6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58"/>
              <p:cNvSpPr/>
              <p:nvPr/>
            </p:nvSpPr>
            <p:spPr>
              <a:xfrm>
                <a:off x="5526370" y="2422603"/>
                <a:ext cx="688338" cy="981081"/>
              </a:xfrm>
              <a:custGeom>
                <a:avLst/>
                <a:gdLst/>
                <a:ahLst/>
                <a:cxnLst/>
                <a:rect l="l" t="t" r="r" b="b"/>
                <a:pathLst>
                  <a:path w="4658" h="6639" extrusionOk="0">
                    <a:moveTo>
                      <a:pt x="4224" y="6615"/>
                    </a:moveTo>
                    <a:cubicBezTo>
                      <a:pt x="4657" y="6639"/>
                      <a:pt x="4657" y="5970"/>
                      <a:pt x="4224" y="5994"/>
                    </a:cubicBezTo>
                    <a:lnTo>
                      <a:pt x="1786" y="5994"/>
                    </a:lnTo>
                    <a:cubicBezTo>
                      <a:pt x="1511" y="5994"/>
                      <a:pt x="1196" y="5994"/>
                      <a:pt x="992" y="5852"/>
                    </a:cubicBezTo>
                    <a:cubicBezTo>
                      <a:pt x="787" y="5718"/>
                      <a:pt x="654" y="5427"/>
                      <a:pt x="654" y="4822"/>
                    </a:cubicBezTo>
                    <a:lnTo>
                      <a:pt x="654" y="441"/>
                    </a:lnTo>
                    <a:cubicBezTo>
                      <a:pt x="677" y="0"/>
                      <a:pt x="1" y="0"/>
                      <a:pt x="24" y="441"/>
                    </a:cubicBezTo>
                    <a:lnTo>
                      <a:pt x="24" y="4822"/>
                    </a:lnTo>
                    <a:cubicBezTo>
                      <a:pt x="24" y="5679"/>
                      <a:pt x="284" y="6127"/>
                      <a:pt x="654" y="6371"/>
                    </a:cubicBezTo>
                    <a:cubicBezTo>
                      <a:pt x="1015" y="6615"/>
                      <a:pt x="1424" y="6615"/>
                      <a:pt x="1786" y="661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58"/>
              <p:cNvSpPr/>
              <p:nvPr/>
            </p:nvSpPr>
            <p:spPr>
              <a:xfrm>
                <a:off x="5893741" y="2910706"/>
                <a:ext cx="1011227" cy="1316975"/>
              </a:xfrm>
              <a:custGeom>
                <a:avLst/>
                <a:gdLst/>
                <a:ahLst/>
                <a:cxnLst/>
                <a:rect l="l" t="t" r="r" b="b"/>
                <a:pathLst>
                  <a:path w="6843" h="8912" extrusionOk="0">
                    <a:moveTo>
                      <a:pt x="2902" y="740"/>
                    </a:moveTo>
                    <a:cubicBezTo>
                      <a:pt x="4861" y="1180"/>
                      <a:pt x="6151" y="803"/>
                      <a:pt x="6418" y="2989"/>
                    </a:cubicBezTo>
                    <a:cubicBezTo>
                      <a:pt x="6623" y="4649"/>
                      <a:pt x="6843" y="8566"/>
                      <a:pt x="6843" y="8566"/>
                    </a:cubicBezTo>
                    <a:cubicBezTo>
                      <a:pt x="6843" y="8566"/>
                      <a:pt x="6780" y="8896"/>
                      <a:pt x="6749" y="8904"/>
                    </a:cubicBezTo>
                    <a:cubicBezTo>
                      <a:pt x="6717" y="8912"/>
                      <a:pt x="6017" y="8841"/>
                      <a:pt x="6017" y="8841"/>
                    </a:cubicBezTo>
                    <a:cubicBezTo>
                      <a:pt x="6017" y="8841"/>
                      <a:pt x="5176" y="4216"/>
                      <a:pt x="4979" y="3658"/>
                    </a:cubicBezTo>
                    <a:cubicBezTo>
                      <a:pt x="4782" y="3100"/>
                      <a:pt x="4829" y="2691"/>
                      <a:pt x="4224" y="2691"/>
                    </a:cubicBezTo>
                    <a:lnTo>
                      <a:pt x="2116" y="2691"/>
                    </a:lnTo>
                    <a:lnTo>
                      <a:pt x="1322" y="1094"/>
                    </a:lnTo>
                    <a:lnTo>
                      <a:pt x="1518" y="905"/>
                    </a:lnTo>
                    <a:cubicBezTo>
                      <a:pt x="1384" y="921"/>
                      <a:pt x="1251" y="921"/>
                      <a:pt x="1125" y="905"/>
                    </a:cubicBezTo>
                    <a:cubicBezTo>
                      <a:pt x="1038" y="850"/>
                      <a:pt x="0" y="347"/>
                      <a:pt x="0" y="347"/>
                    </a:cubicBezTo>
                    <a:cubicBezTo>
                      <a:pt x="0" y="347"/>
                      <a:pt x="653" y="64"/>
                      <a:pt x="740" y="32"/>
                    </a:cubicBezTo>
                    <a:cubicBezTo>
                      <a:pt x="826" y="1"/>
                      <a:pt x="2069" y="40"/>
                      <a:pt x="2069" y="40"/>
                    </a:cubicBezTo>
                    <a:cubicBezTo>
                      <a:pt x="2069" y="40"/>
                      <a:pt x="2069" y="418"/>
                      <a:pt x="2140" y="504"/>
                    </a:cubicBezTo>
                    <a:cubicBezTo>
                      <a:pt x="2202" y="559"/>
                      <a:pt x="2281" y="598"/>
                      <a:pt x="2360" y="622"/>
                    </a:cubicBezTo>
                    <a:lnTo>
                      <a:pt x="2360" y="622"/>
                    </a:lnTo>
                    <a:close/>
                  </a:path>
                </a:pathLst>
              </a:custGeom>
              <a:solidFill>
                <a:srgbClr val="302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58"/>
              <p:cNvSpPr/>
              <p:nvPr/>
            </p:nvSpPr>
            <p:spPr>
              <a:xfrm>
                <a:off x="6115701" y="2952527"/>
                <a:ext cx="296585" cy="355843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2408" extrusionOk="0">
                    <a:moveTo>
                      <a:pt x="1400" y="457"/>
                    </a:moveTo>
                    <a:lnTo>
                      <a:pt x="1416" y="457"/>
                    </a:lnTo>
                    <a:cubicBezTo>
                      <a:pt x="1314" y="599"/>
                      <a:pt x="1353" y="606"/>
                      <a:pt x="1338" y="717"/>
                    </a:cubicBezTo>
                    <a:cubicBezTo>
                      <a:pt x="1330" y="819"/>
                      <a:pt x="1872" y="1826"/>
                      <a:pt x="2006" y="2408"/>
                    </a:cubicBezTo>
                    <a:lnTo>
                      <a:pt x="614" y="2408"/>
                    </a:lnTo>
                    <a:lnTo>
                      <a:pt x="457" y="1865"/>
                    </a:lnTo>
                    <a:cubicBezTo>
                      <a:pt x="457" y="1023"/>
                      <a:pt x="0" y="1"/>
                      <a:pt x="0" y="1"/>
                    </a:cubicBezTo>
                    <a:lnTo>
                      <a:pt x="590" y="87"/>
                    </a:lnTo>
                    <a:cubicBezTo>
                      <a:pt x="606" y="142"/>
                      <a:pt x="590" y="158"/>
                      <a:pt x="638" y="213"/>
                    </a:cubicBezTo>
                    <a:cubicBezTo>
                      <a:pt x="700" y="268"/>
                      <a:pt x="779" y="308"/>
                      <a:pt x="858" y="331"/>
                    </a:cubicBezTo>
                    <a:lnTo>
                      <a:pt x="858" y="331"/>
                    </a:lnTo>
                    <a:close/>
                  </a:path>
                </a:pathLst>
              </a:custGeom>
              <a:solidFill>
                <a:srgbClr val="1B15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58"/>
              <p:cNvSpPr/>
              <p:nvPr/>
            </p:nvSpPr>
            <p:spPr>
              <a:xfrm>
                <a:off x="6245892" y="3165324"/>
                <a:ext cx="569674" cy="1037975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7024" extrusionOk="0">
                    <a:moveTo>
                      <a:pt x="40" y="79"/>
                    </a:moveTo>
                    <a:cubicBezTo>
                      <a:pt x="16" y="79"/>
                      <a:pt x="0" y="55"/>
                      <a:pt x="8" y="39"/>
                    </a:cubicBezTo>
                    <a:cubicBezTo>
                      <a:pt x="8" y="16"/>
                      <a:pt x="24" y="0"/>
                      <a:pt x="48" y="0"/>
                    </a:cubicBezTo>
                    <a:cubicBezTo>
                      <a:pt x="48" y="0"/>
                      <a:pt x="1573" y="102"/>
                      <a:pt x="1998" y="165"/>
                    </a:cubicBezTo>
                    <a:cubicBezTo>
                      <a:pt x="2218" y="189"/>
                      <a:pt x="2415" y="291"/>
                      <a:pt x="2572" y="448"/>
                    </a:cubicBezTo>
                    <a:cubicBezTo>
                      <a:pt x="2737" y="622"/>
                      <a:pt x="2848" y="834"/>
                      <a:pt x="2895" y="1070"/>
                    </a:cubicBezTo>
                    <a:cubicBezTo>
                      <a:pt x="3013" y="1557"/>
                      <a:pt x="3846" y="6961"/>
                      <a:pt x="3846" y="6977"/>
                    </a:cubicBezTo>
                    <a:cubicBezTo>
                      <a:pt x="3854" y="7000"/>
                      <a:pt x="3839" y="7016"/>
                      <a:pt x="3815" y="7016"/>
                    </a:cubicBezTo>
                    <a:cubicBezTo>
                      <a:pt x="3791" y="7024"/>
                      <a:pt x="3776" y="7008"/>
                      <a:pt x="3768" y="6984"/>
                    </a:cubicBezTo>
                    <a:cubicBezTo>
                      <a:pt x="3768" y="6969"/>
                      <a:pt x="2934" y="1573"/>
                      <a:pt x="2824" y="1086"/>
                    </a:cubicBezTo>
                    <a:cubicBezTo>
                      <a:pt x="2777" y="873"/>
                      <a:pt x="2667" y="669"/>
                      <a:pt x="2517" y="504"/>
                    </a:cubicBezTo>
                    <a:cubicBezTo>
                      <a:pt x="2376" y="362"/>
                      <a:pt x="2187" y="268"/>
                      <a:pt x="1990" y="244"/>
                    </a:cubicBezTo>
                    <a:cubicBezTo>
                      <a:pt x="1566" y="181"/>
                      <a:pt x="48" y="79"/>
                      <a:pt x="40" y="79"/>
                    </a:cubicBezTo>
                    <a:close/>
                  </a:path>
                </a:pathLst>
              </a:custGeom>
              <a:solidFill>
                <a:srgbClr val="1B15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58"/>
              <p:cNvSpPr/>
              <p:nvPr/>
            </p:nvSpPr>
            <p:spPr>
              <a:xfrm>
                <a:off x="5668235" y="2989766"/>
                <a:ext cx="699864" cy="1236880"/>
              </a:xfrm>
              <a:custGeom>
                <a:avLst/>
                <a:gdLst/>
                <a:ahLst/>
                <a:cxnLst/>
                <a:rect l="l" t="t" r="r" b="b"/>
                <a:pathLst>
                  <a:path w="4736" h="8370" extrusionOk="0">
                    <a:moveTo>
                      <a:pt x="291" y="229"/>
                    </a:moveTo>
                    <a:cubicBezTo>
                      <a:pt x="291" y="229"/>
                      <a:pt x="488" y="229"/>
                      <a:pt x="1377" y="142"/>
                    </a:cubicBezTo>
                    <a:cubicBezTo>
                      <a:pt x="1825" y="111"/>
                      <a:pt x="2478" y="1"/>
                      <a:pt x="3044" y="40"/>
                    </a:cubicBezTo>
                    <a:cubicBezTo>
                      <a:pt x="4248" y="111"/>
                      <a:pt x="4735" y="622"/>
                      <a:pt x="4641" y="1723"/>
                    </a:cubicBezTo>
                    <a:cubicBezTo>
                      <a:pt x="4484" y="3642"/>
                      <a:pt x="4145" y="6395"/>
                      <a:pt x="3784" y="8306"/>
                    </a:cubicBezTo>
                    <a:cubicBezTo>
                      <a:pt x="3784" y="8322"/>
                      <a:pt x="3791" y="8369"/>
                      <a:pt x="3768" y="8369"/>
                    </a:cubicBezTo>
                    <a:lnTo>
                      <a:pt x="2769" y="8298"/>
                    </a:lnTo>
                    <a:cubicBezTo>
                      <a:pt x="2769" y="8298"/>
                      <a:pt x="2926" y="3327"/>
                      <a:pt x="2942" y="2974"/>
                    </a:cubicBezTo>
                    <a:cubicBezTo>
                      <a:pt x="2958" y="2627"/>
                      <a:pt x="2769" y="2156"/>
                      <a:pt x="2391" y="2156"/>
                    </a:cubicBezTo>
                    <a:lnTo>
                      <a:pt x="1298" y="2156"/>
                    </a:lnTo>
                    <a:cubicBezTo>
                      <a:pt x="354" y="2148"/>
                      <a:pt x="0" y="1117"/>
                      <a:pt x="291" y="229"/>
                    </a:cubicBezTo>
                    <a:close/>
                  </a:path>
                </a:pathLst>
              </a:custGeom>
              <a:solidFill>
                <a:srgbClr val="302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58"/>
              <p:cNvSpPr/>
              <p:nvPr/>
            </p:nvSpPr>
            <p:spPr>
              <a:xfrm>
                <a:off x="5694982" y="2969964"/>
                <a:ext cx="329096" cy="165213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118" extrusionOk="0">
                    <a:moveTo>
                      <a:pt x="110" y="363"/>
                    </a:moveTo>
                    <a:cubicBezTo>
                      <a:pt x="747" y="205"/>
                      <a:pt x="1392" y="87"/>
                      <a:pt x="2037" y="17"/>
                    </a:cubicBezTo>
                    <a:cubicBezTo>
                      <a:pt x="2226" y="1"/>
                      <a:pt x="1864" y="142"/>
                      <a:pt x="2100" y="111"/>
                    </a:cubicBezTo>
                    <a:lnTo>
                      <a:pt x="16" y="1118"/>
                    </a:lnTo>
                    <a:cubicBezTo>
                      <a:pt x="0" y="866"/>
                      <a:pt x="32" y="606"/>
                      <a:pt x="110" y="363"/>
                    </a:cubicBezTo>
                    <a:close/>
                  </a:path>
                </a:pathLst>
              </a:custGeom>
              <a:solidFill>
                <a:srgbClr val="1B15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58"/>
              <p:cNvSpPr/>
              <p:nvPr/>
            </p:nvSpPr>
            <p:spPr>
              <a:xfrm>
                <a:off x="5775077" y="2995529"/>
                <a:ext cx="378010" cy="746414"/>
              </a:xfrm>
              <a:custGeom>
                <a:avLst/>
                <a:gdLst/>
                <a:ahLst/>
                <a:cxnLst/>
                <a:rect l="l" t="t" r="r" b="b"/>
                <a:pathLst>
                  <a:path w="2558" h="5051" extrusionOk="0">
                    <a:moveTo>
                      <a:pt x="2187" y="4987"/>
                    </a:moveTo>
                    <a:cubicBezTo>
                      <a:pt x="2187" y="5050"/>
                      <a:pt x="2101" y="5035"/>
                      <a:pt x="2109" y="4979"/>
                    </a:cubicBezTo>
                    <a:cubicBezTo>
                      <a:pt x="2109" y="4979"/>
                      <a:pt x="2361" y="3045"/>
                      <a:pt x="2439" y="2195"/>
                    </a:cubicBezTo>
                    <a:cubicBezTo>
                      <a:pt x="2479" y="1778"/>
                      <a:pt x="2455" y="1480"/>
                      <a:pt x="2376" y="1291"/>
                    </a:cubicBezTo>
                    <a:cubicBezTo>
                      <a:pt x="2321" y="1133"/>
                      <a:pt x="2164" y="1023"/>
                      <a:pt x="1999" y="1031"/>
                    </a:cubicBezTo>
                    <a:lnTo>
                      <a:pt x="559" y="1031"/>
                    </a:lnTo>
                    <a:cubicBezTo>
                      <a:pt x="512" y="1031"/>
                      <a:pt x="1" y="1047"/>
                      <a:pt x="95" y="40"/>
                    </a:cubicBezTo>
                    <a:cubicBezTo>
                      <a:pt x="95" y="17"/>
                      <a:pt x="111" y="1"/>
                      <a:pt x="135" y="1"/>
                    </a:cubicBezTo>
                    <a:cubicBezTo>
                      <a:pt x="158" y="1"/>
                      <a:pt x="174" y="24"/>
                      <a:pt x="166" y="40"/>
                    </a:cubicBezTo>
                    <a:cubicBezTo>
                      <a:pt x="87" y="976"/>
                      <a:pt x="512" y="960"/>
                      <a:pt x="552" y="953"/>
                    </a:cubicBezTo>
                    <a:lnTo>
                      <a:pt x="1999" y="953"/>
                    </a:lnTo>
                    <a:cubicBezTo>
                      <a:pt x="2195" y="945"/>
                      <a:pt x="2384" y="1071"/>
                      <a:pt x="2447" y="1267"/>
                    </a:cubicBezTo>
                    <a:cubicBezTo>
                      <a:pt x="2526" y="1464"/>
                      <a:pt x="2557" y="1771"/>
                      <a:pt x="2518" y="2203"/>
                    </a:cubicBezTo>
                    <a:cubicBezTo>
                      <a:pt x="2439" y="3053"/>
                      <a:pt x="2187" y="4987"/>
                      <a:pt x="2187" y="4987"/>
                    </a:cubicBezTo>
                    <a:close/>
                  </a:path>
                </a:pathLst>
              </a:custGeom>
              <a:solidFill>
                <a:srgbClr val="1B15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58"/>
              <p:cNvSpPr/>
              <p:nvPr/>
            </p:nvSpPr>
            <p:spPr>
              <a:xfrm>
                <a:off x="6020385" y="4156752"/>
                <a:ext cx="224471" cy="181468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1228" extrusionOk="0">
                    <a:moveTo>
                      <a:pt x="465" y="291"/>
                    </a:moveTo>
                    <a:cubicBezTo>
                      <a:pt x="465" y="291"/>
                      <a:pt x="488" y="0"/>
                      <a:pt x="661" y="0"/>
                    </a:cubicBezTo>
                    <a:lnTo>
                      <a:pt x="999" y="0"/>
                    </a:lnTo>
                    <a:cubicBezTo>
                      <a:pt x="1117" y="0"/>
                      <a:pt x="1227" y="181"/>
                      <a:pt x="1259" y="307"/>
                    </a:cubicBezTo>
                    <a:cubicBezTo>
                      <a:pt x="1330" y="330"/>
                      <a:pt x="1377" y="385"/>
                      <a:pt x="1393" y="448"/>
                    </a:cubicBezTo>
                    <a:cubicBezTo>
                      <a:pt x="1416" y="566"/>
                      <a:pt x="1471" y="991"/>
                      <a:pt x="1479" y="1030"/>
                    </a:cubicBezTo>
                    <a:cubicBezTo>
                      <a:pt x="1487" y="1078"/>
                      <a:pt x="1519" y="1227"/>
                      <a:pt x="1345" y="1227"/>
                    </a:cubicBezTo>
                    <a:lnTo>
                      <a:pt x="111" y="1227"/>
                    </a:lnTo>
                    <a:cubicBezTo>
                      <a:pt x="1" y="1227"/>
                      <a:pt x="8" y="1148"/>
                      <a:pt x="8" y="1101"/>
                    </a:cubicBezTo>
                    <a:cubicBezTo>
                      <a:pt x="16" y="991"/>
                      <a:pt x="40" y="889"/>
                      <a:pt x="95" y="794"/>
                    </a:cubicBezTo>
                    <a:cubicBezTo>
                      <a:pt x="150" y="708"/>
                      <a:pt x="465" y="291"/>
                      <a:pt x="465" y="291"/>
                    </a:cubicBezTo>
                    <a:close/>
                  </a:path>
                </a:pathLst>
              </a:custGeom>
              <a:solidFill>
                <a:srgbClr val="CF4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58"/>
              <p:cNvSpPr/>
              <p:nvPr/>
            </p:nvSpPr>
            <p:spPr>
              <a:xfrm>
                <a:off x="6085407" y="4156752"/>
                <a:ext cx="121028" cy="98862"/>
              </a:xfrm>
              <a:custGeom>
                <a:avLst/>
                <a:gdLst/>
                <a:ahLst/>
                <a:cxnLst/>
                <a:rect l="l" t="t" r="r" b="b"/>
                <a:pathLst>
                  <a:path w="819" h="669" extrusionOk="0">
                    <a:moveTo>
                      <a:pt x="25" y="291"/>
                    </a:moveTo>
                    <a:cubicBezTo>
                      <a:pt x="25" y="291"/>
                      <a:pt x="48" y="0"/>
                      <a:pt x="221" y="0"/>
                    </a:cubicBezTo>
                    <a:lnTo>
                      <a:pt x="559" y="0"/>
                    </a:lnTo>
                    <a:cubicBezTo>
                      <a:pt x="677" y="0"/>
                      <a:pt x="787" y="181"/>
                      <a:pt x="819" y="307"/>
                    </a:cubicBezTo>
                    <a:lnTo>
                      <a:pt x="677" y="606"/>
                    </a:lnTo>
                    <a:cubicBezTo>
                      <a:pt x="630" y="645"/>
                      <a:pt x="567" y="669"/>
                      <a:pt x="496" y="669"/>
                    </a:cubicBezTo>
                    <a:lnTo>
                      <a:pt x="103" y="669"/>
                    </a:lnTo>
                    <a:cubicBezTo>
                      <a:pt x="103" y="669"/>
                      <a:pt x="1" y="653"/>
                      <a:pt x="9" y="551"/>
                    </a:cubicBezTo>
                    <a:cubicBezTo>
                      <a:pt x="9" y="456"/>
                      <a:pt x="25" y="291"/>
                      <a:pt x="25" y="291"/>
                    </a:cubicBezTo>
                    <a:close/>
                  </a:path>
                </a:pathLst>
              </a:custGeom>
              <a:solidFill>
                <a:srgbClr val="BC2B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58"/>
              <p:cNvSpPr/>
              <p:nvPr/>
            </p:nvSpPr>
            <p:spPr>
              <a:xfrm>
                <a:off x="6020385" y="4303197"/>
                <a:ext cx="223289" cy="35023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237" extrusionOk="0">
                    <a:moveTo>
                      <a:pt x="1471" y="0"/>
                    </a:moveTo>
                    <a:lnTo>
                      <a:pt x="1471" y="39"/>
                    </a:lnTo>
                    <a:cubicBezTo>
                      <a:pt x="1479" y="87"/>
                      <a:pt x="1511" y="236"/>
                      <a:pt x="1338" y="236"/>
                    </a:cubicBezTo>
                    <a:lnTo>
                      <a:pt x="111" y="236"/>
                    </a:lnTo>
                    <a:cubicBezTo>
                      <a:pt x="1" y="236"/>
                      <a:pt x="8" y="157"/>
                      <a:pt x="8" y="110"/>
                    </a:cubicBezTo>
                    <a:cubicBezTo>
                      <a:pt x="8" y="71"/>
                      <a:pt x="16" y="39"/>
                      <a:pt x="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58"/>
              <p:cNvSpPr/>
              <p:nvPr/>
            </p:nvSpPr>
            <p:spPr>
              <a:xfrm>
                <a:off x="6764290" y="4158968"/>
                <a:ext cx="405791" cy="180286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1220" extrusionOk="0">
                    <a:moveTo>
                      <a:pt x="1023" y="95"/>
                    </a:moveTo>
                    <a:cubicBezTo>
                      <a:pt x="1023" y="95"/>
                      <a:pt x="1581" y="559"/>
                      <a:pt x="1778" y="599"/>
                    </a:cubicBezTo>
                    <a:cubicBezTo>
                      <a:pt x="1982" y="630"/>
                      <a:pt x="2423" y="669"/>
                      <a:pt x="2517" y="724"/>
                    </a:cubicBezTo>
                    <a:cubicBezTo>
                      <a:pt x="2611" y="772"/>
                      <a:pt x="2698" y="992"/>
                      <a:pt x="2706" y="1031"/>
                    </a:cubicBezTo>
                    <a:cubicBezTo>
                      <a:pt x="2714" y="1070"/>
                      <a:pt x="2745" y="1220"/>
                      <a:pt x="2611" y="1220"/>
                    </a:cubicBezTo>
                    <a:lnTo>
                      <a:pt x="126" y="1220"/>
                    </a:lnTo>
                    <a:cubicBezTo>
                      <a:pt x="24" y="1220"/>
                      <a:pt x="0" y="1157"/>
                      <a:pt x="0" y="1078"/>
                    </a:cubicBezTo>
                    <a:cubicBezTo>
                      <a:pt x="0" y="1023"/>
                      <a:pt x="24" y="960"/>
                      <a:pt x="63" y="913"/>
                    </a:cubicBezTo>
                    <a:lnTo>
                      <a:pt x="63" y="465"/>
                    </a:lnTo>
                    <a:cubicBezTo>
                      <a:pt x="55" y="363"/>
                      <a:pt x="134" y="268"/>
                      <a:pt x="236" y="276"/>
                    </a:cubicBezTo>
                    <a:cubicBezTo>
                      <a:pt x="449" y="260"/>
                      <a:pt x="677" y="370"/>
                      <a:pt x="810" y="166"/>
                    </a:cubicBezTo>
                    <a:cubicBezTo>
                      <a:pt x="873" y="72"/>
                      <a:pt x="897" y="1"/>
                      <a:pt x="1023" y="95"/>
                    </a:cubicBezTo>
                    <a:close/>
                  </a:path>
                </a:pathLst>
              </a:custGeom>
              <a:solidFill>
                <a:srgbClr val="CF4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58"/>
              <p:cNvSpPr/>
              <p:nvPr/>
            </p:nvSpPr>
            <p:spPr>
              <a:xfrm>
                <a:off x="6874679" y="4158968"/>
                <a:ext cx="151174" cy="104773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709" extrusionOk="0">
                    <a:moveTo>
                      <a:pt x="276" y="95"/>
                    </a:moveTo>
                    <a:cubicBezTo>
                      <a:pt x="276" y="95"/>
                      <a:pt x="811" y="536"/>
                      <a:pt x="1023" y="591"/>
                    </a:cubicBezTo>
                    <a:cubicBezTo>
                      <a:pt x="952" y="662"/>
                      <a:pt x="850" y="701"/>
                      <a:pt x="755" y="709"/>
                    </a:cubicBezTo>
                    <a:cubicBezTo>
                      <a:pt x="677" y="701"/>
                      <a:pt x="103" y="449"/>
                      <a:pt x="48" y="386"/>
                    </a:cubicBezTo>
                    <a:cubicBezTo>
                      <a:pt x="0" y="315"/>
                      <a:pt x="48" y="182"/>
                      <a:pt x="48" y="182"/>
                    </a:cubicBezTo>
                    <a:lnTo>
                      <a:pt x="48" y="182"/>
                    </a:lnTo>
                    <a:lnTo>
                      <a:pt x="63" y="166"/>
                    </a:lnTo>
                    <a:cubicBezTo>
                      <a:pt x="126" y="72"/>
                      <a:pt x="150" y="1"/>
                      <a:pt x="276" y="95"/>
                    </a:cubicBezTo>
                    <a:close/>
                  </a:path>
                </a:pathLst>
              </a:custGeom>
              <a:solidFill>
                <a:srgbClr val="BC2B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58"/>
              <p:cNvSpPr/>
              <p:nvPr/>
            </p:nvSpPr>
            <p:spPr>
              <a:xfrm>
                <a:off x="6764290" y="4293888"/>
                <a:ext cx="405791" cy="44333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300" extrusionOk="0">
                    <a:moveTo>
                      <a:pt x="2659" y="0"/>
                    </a:moveTo>
                    <a:cubicBezTo>
                      <a:pt x="2682" y="40"/>
                      <a:pt x="2690" y="79"/>
                      <a:pt x="2706" y="118"/>
                    </a:cubicBezTo>
                    <a:cubicBezTo>
                      <a:pt x="2714" y="157"/>
                      <a:pt x="2745" y="299"/>
                      <a:pt x="2611" y="299"/>
                    </a:cubicBezTo>
                    <a:lnTo>
                      <a:pt x="126" y="299"/>
                    </a:lnTo>
                    <a:cubicBezTo>
                      <a:pt x="24" y="299"/>
                      <a:pt x="0" y="244"/>
                      <a:pt x="0" y="165"/>
                    </a:cubicBezTo>
                    <a:cubicBezTo>
                      <a:pt x="0" y="110"/>
                      <a:pt x="24" y="47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58"/>
              <p:cNvSpPr/>
              <p:nvPr/>
            </p:nvSpPr>
            <p:spPr>
              <a:xfrm>
                <a:off x="6093682" y="1876276"/>
                <a:ext cx="106989" cy="107137"/>
              </a:xfrm>
              <a:custGeom>
                <a:avLst/>
                <a:gdLst/>
                <a:ahLst/>
                <a:cxnLst/>
                <a:rect l="l" t="t" r="r" b="b"/>
                <a:pathLst>
                  <a:path w="724" h="725" extrusionOk="0">
                    <a:moveTo>
                      <a:pt x="362" y="1"/>
                    </a:moveTo>
                    <a:lnTo>
                      <a:pt x="385" y="1"/>
                    </a:lnTo>
                    <a:lnTo>
                      <a:pt x="385" y="1"/>
                    </a:lnTo>
                    <a:cubicBezTo>
                      <a:pt x="645" y="56"/>
                      <a:pt x="724" y="386"/>
                      <a:pt x="519" y="559"/>
                    </a:cubicBezTo>
                    <a:cubicBezTo>
                      <a:pt x="315" y="724"/>
                      <a:pt x="8" y="583"/>
                      <a:pt x="0" y="315"/>
                    </a:cubicBezTo>
                    <a:cubicBezTo>
                      <a:pt x="0" y="221"/>
                      <a:pt x="39" y="127"/>
                      <a:pt x="118" y="64"/>
                    </a:cubicBezTo>
                    <a:cubicBezTo>
                      <a:pt x="110" y="166"/>
                      <a:pt x="126" y="276"/>
                      <a:pt x="244" y="284"/>
                    </a:cubicBezTo>
                    <a:lnTo>
                      <a:pt x="244" y="103"/>
                    </a:lnTo>
                    <a:cubicBezTo>
                      <a:pt x="252" y="40"/>
                      <a:pt x="299" y="1"/>
                      <a:pt x="362" y="1"/>
                    </a:cubicBezTo>
                    <a:close/>
                  </a:path>
                </a:pathLst>
              </a:custGeom>
              <a:solidFill>
                <a:srgbClr val="CF85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58"/>
              <p:cNvSpPr/>
              <p:nvPr/>
            </p:nvSpPr>
            <p:spPr>
              <a:xfrm>
                <a:off x="5768132" y="1876276"/>
                <a:ext cx="107137" cy="10713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25" extrusionOk="0">
                    <a:moveTo>
                      <a:pt x="363" y="1"/>
                    </a:moveTo>
                    <a:lnTo>
                      <a:pt x="339" y="1"/>
                    </a:lnTo>
                    <a:lnTo>
                      <a:pt x="339" y="1"/>
                    </a:lnTo>
                    <a:cubicBezTo>
                      <a:pt x="79" y="56"/>
                      <a:pt x="1" y="386"/>
                      <a:pt x="205" y="559"/>
                    </a:cubicBezTo>
                    <a:cubicBezTo>
                      <a:pt x="410" y="724"/>
                      <a:pt x="717" y="583"/>
                      <a:pt x="724" y="315"/>
                    </a:cubicBezTo>
                    <a:cubicBezTo>
                      <a:pt x="724" y="221"/>
                      <a:pt x="685" y="127"/>
                      <a:pt x="606" y="64"/>
                    </a:cubicBezTo>
                    <a:cubicBezTo>
                      <a:pt x="614" y="166"/>
                      <a:pt x="599" y="276"/>
                      <a:pt x="481" y="284"/>
                    </a:cubicBezTo>
                    <a:lnTo>
                      <a:pt x="481" y="103"/>
                    </a:lnTo>
                    <a:cubicBezTo>
                      <a:pt x="473" y="40"/>
                      <a:pt x="425" y="1"/>
                      <a:pt x="363" y="1"/>
                    </a:cubicBezTo>
                    <a:close/>
                  </a:path>
                </a:pathLst>
              </a:custGeom>
              <a:solidFill>
                <a:srgbClr val="CF85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58"/>
              <p:cNvSpPr/>
              <p:nvPr/>
            </p:nvSpPr>
            <p:spPr>
              <a:xfrm>
                <a:off x="5885614" y="1950755"/>
                <a:ext cx="169794" cy="298802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2022" extrusionOk="0">
                    <a:moveTo>
                      <a:pt x="574" y="0"/>
                    </a:moveTo>
                    <a:lnTo>
                      <a:pt x="574" y="0"/>
                    </a:lnTo>
                    <a:cubicBezTo>
                      <a:pt x="889" y="0"/>
                      <a:pt x="1141" y="252"/>
                      <a:pt x="1148" y="574"/>
                    </a:cubicBezTo>
                    <a:lnTo>
                      <a:pt x="1148" y="1447"/>
                    </a:lnTo>
                    <a:cubicBezTo>
                      <a:pt x="1141" y="1762"/>
                      <a:pt x="889" y="2014"/>
                      <a:pt x="574" y="2021"/>
                    </a:cubicBezTo>
                    <a:lnTo>
                      <a:pt x="574" y="2021"/>
                    </a:lnTo>
                    <a:cubicBezTo>
                      <a:pt x="260" y="2014"/>
                      <a:pt x="0" y="1762"/>
                      <a:pt x="0" y="1447"/>
                    </a:cubicBezTo>
                    <a:lnTo>
                      <a:pt x="0" y="574"/>
                    </a:lnTo>
                    <a:cubicBezTo>
                      <a:pt x="0" y="252"/>
                      <a:pt x="252" y="0"/>
                      <a:pt x="574" y="0"/>
                    </a:cubicBezTo>
                    <a:close/>
                  </a:path>
                </a:pathLst>
              </a:custGeom>
              <a:solidFill>
                <a:srgbClr val="E7B3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58"/>
              <p:cNvSpPr/>
              <p:nvPr/>
            </p:nvSpPr>
            <p:spPr>
              <a:xfrm>
                <a:off x="5885614" y="1950755"/>
                <a:ext cx="169794" cy="197724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1338" extrusionOk="0">
                    <a:moveTo>
                      <a:pt x="574" y="0"/>
                    </a:moveTo>
                    <a:lnTo>
                      <a:pt x="574" y="0"/>
                    </a:lnTo>
                    <a:cubicBezTo>
                      <a:pt x="889" y="0"/>
                      <a:pt x="1141" y="252"/>
                      <a:pt x="1148" y="574"/>
                    </a:cubicBezTo>
                    <a:lnTo>
                      <a:pt x="1148" y="1133"/>
                    </a:lnTo>
                    <a:cubicBezTo>
                      <a:pt x="960" y="1266"/>
                      <a:pt x="732" y="1337"/>
                      <a:pt x="504" y="1337"/>
                    </a:cubicBezTo>
                    <a:lnTo>
                      <a:pt x="504" y="1337"/>
                    </a:lnTo>
                    <a:cubicBezTo>
                      <a:pt x="330" y="1337"/>
                      <a:pt x="157" y="1298"/>
                      <a:pt x="0" y="1211"/>
                    </a:cubicBezTo>
                    <a:lnTo>
                      <a:pt x="0" y="574"/>
                    </a:lnTo>
                    <a:cubicBezTo>
                      <a:pt x="0" y="252"/>
                      <a:pt x="252" y="0"/>
                      <a:pt x="574" y="0"/>
                    </a:cubicBezTo>
                    <a:close/>
                  </a:path>
                </a:pathLst>
              </a:custGeom>
              <a:solidFill>
                <a:srgbClr val="CF85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58"/>
              <p:cNvSpPr/>
              <p:nvPr/>
            </p:nvSpPr>
            <p:spPr>
              <a:xfrm>
                <a:off x="5822809" y="1640425"/>
                <a:ext cx="323185" cy="469630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3178" extrusionOk="0">
                    <a:moveTo>
                      <a:pt x="1094" y="0"/>
                    </a:moveTo>
                    <a:lnTo>
                      <a:pt x="1094" y="0"/>
                    </a:lnTo>
                    <a:cubicBezTo>
                      <a:pt x="1699" y="8"/>
                      <a:pt x="2187" y="496"/>
                      <a:pt x="2187" y="1093"/>
                    </a:cubicBezTo>
                    <a:lnTo>
                      <a:pt x="2187" y="2092"/>
                    </a:lnTo>
                    <a:cubicBezTo>
                      <a:pt x="2179" y="2690"/>
                      <a:pt x="1699" y="3178"/>
                      <a:pt x="1094" y="3178"/>
                    </a:cubicBezTo>
                    <a:lnTo>
                      <a:pt x="1094" y="3178"/>
                    </a:lnTo>
                    <a:cubicBezTo>
                      <a:pt x="488" y="3178"/>
                      <a:pt x="0" y="2690"/>
                      <a:pt x="0" y="2084"/>
                    </a:cubicBezTo>
                    <a:lnTo>
                      <a:pt x="0" y="1093"/>
                    </a:lnTo>
                    <a:cubicBezTo>
                      <a:pt x="0" y="496"/>
                      <a:pt x="488" y="8"/>
                      <a:pt x="1094" y="0"/>
                    </a:cubicBezTo>
                    <a:close/>
                  </a:path>
                </a:pathLst>
              </a:custGeom>
              <a:solidFill>
                <a:srgbClr val="E7B3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58"/>
              <p:cNvSpPr/>
              <p:nvPr/>
            </p:nvSpPr>
            <p:spPr>
              <a:xfrm>
                <a:off x="5878520" y="1950755"/>
                <a:ext cx="50244" cy="51278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7" extrusionOk="0">
                    <a:moveTo>
                      <a:pt x="150" y="0"/>
                    </a:moveTo>
                    <a:cubicBezTo>
                      <a:pt x="276" y="8"/>
                      <a:pt x="339" y="165"/>
                      <a:pt x="245" y="252"/>
                    </a:cubicBezTo>
                    <a:cubicBezTo>
                      <a:pt x="158" y="346"/>
                      <a:pt x="1" y="275"/>
                      <a:pt x="1" y="150"/>
                    </a:cubicBezTo>
                    <a:cubicBezTo>
                      <a:pt x="1" y="71"/>
                      <a:pt x="64" y="0"/>
                      <a:pt x="150" y="0"/>
                    </a:cubicBezTo>
                    <a:close/>
                  </a:path>
                </a:pathLst>
              </a:custGeom>
              <a:solidFill>
                <a:srgbClr val="D77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58"/>
              <p:cNvSpPr/>
              <p:nvPr/>
            </p:nvSpPr>
            <p:spPr>
              <a:xfrm>
                <a:off x="6045951" y="1954153"/>
                <a:ext cx="52460" cy="51278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47" extrusionOk="0">
                    <a:moveTo>
                      <a:pt x="158" y="1"/>
                    </a:moveTo>
                    <a:cubicBezTo>
                      <a:pt x="284" y="1"/>
                      <a:pt x="354" y="166"/>
                      <a:pt x="260" y="252"/>
                    </a:cubicBezTo>
                    <a:cubicBezTo>
                      <a:pt x="166" y="347"/>
                      <a:pt x="1" y="276"/>
                      <a:pt x="8" y="150"/>
                    </a:cubicBezTo>
                    <a:cubicBezTo>
                      <a:pt x="8" y="64"/>
                      <a:pt x="71" y="1"/>
                      <a:pt x="158" y="1"/>
                    </a:cubicBezTo>
                    <a:close/>
                  </a:path>
                </a:pathLst>
              </a:custGeom>
              <a:solidFill>
                <a:srgbClr val="D77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58"/>
              <p:cNvSpPr/>
              <p:nvPr/>
            </p:nvSpPr>
            <p:spPr>
              <a:xfrm>
                <a:off x="6032060" y="1831056"/>
                <a:ext cx="62805" cy="26747"/>
              </a:xfrm>
              <a:custGeom>
                <a:avLst/>
                <a:gdLst/>
                <a:ahLst/>
                <a:cxnLst/>
                <a:rect l="l" t="t" r="r" b="b"/>
                <a:pathLst>
                  <a:path w="425" h="181" extrusionOk="0">
                    <a:moveTo>
                      <a:pt x="32" y="47"/>
                    </a:moveTo>
                    <a:cubicBezTo>
                      <a:pt x="8" y="55"/>
                      <a:pt x="0" y="79"/>
                      <a:pt x="8" y="102"/>
                    </a:cubicBezTo>
                    <a:cubicBezTo>
                      <a:pt x="16" y="126"/>
                      <a:pt x="47" y="134"/>
                      <a:pt x="63" y="126"/>
                    </a:cubicBezTo>
                    <a:cubicBezTo>
                      <a:pt x="150" y="87"/>
                      <a:pt x="244" y="94"/>
                      <a:pt x="331" y="142"/>
                    </a:cubicBezTo>
                    <a:cubicBezTo>
                      <a:pt x="378" y="181"/>
                      <a:pt x="425" y="94"/>
                      <a:pt x="378" y="71"/>
                    </a:cubicBezTo>
                    <a:cubicBezTo>
                      <a:pt x="268" y="8"/>
                      <a:pt x="142" y="0"/>
                      <a:pt x="32" y="47"/>
                    </a:cubicBezTo>
                    <a:close/>
                  </a:path>
                </a:pathLst>
              </a:custGeom>
              <a:solidFill>
                <a:srgbClr val="302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58"/>
              <p:cNvSpPr/>
              <p:nvPr/>
            </p:nvSpPr>
            <p:spPr>
              <a:xfrm>
                <a:off x="5873939" y="1832091"/>
                <a:ext cx="62952" cy="24678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67" extrusionOk="0">
                    <a:moveTo>
                      <a:pt x="56" y="56"/>
                    </a:moveTo>
                    <a:cubicBezTo>
                      <a:pt x="1" y="87"/>
                      <a:pt x="40" y="166"/>
                      <a:pt x="95" y="135"/>
                    </a:cubicBezTo>
                    <a:cubicBezTo>
                      <a:pt x="181" y="95"/>
                      <a:pt x="276" y="95"/>
                      <a:pt x="354" y="135"/>
                    </a:cubicBezTo>
                    <a:cubicBezTo>
                      <a:pt x="378" y="142"/>
                      <a:pt x="409" y="135"/>
                      <a:pt x="417" y="119"/>
                    </a:cubicBezTo>
                    <a:cubicBezTo>
                      <a:pt x="425" y="95"/>
                      <a:pt x="417" y="64"/>
                      <a:pt x="402" y="56"/>
                    </a:cubicBezTo>
                    <a:cubicBezTo>
                      <a:pt x="292" y="1"/>
                      <a:pt x="158" y="1"/>
                      <a:pt x="56" y="56"/>
                    </a:cubicBezTo>
                    <a:close/>
                  </a:path>
                </a:pathLst>
              </a:custGeom>
              <a:solidFill>
                <a:srgbClr val="302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58"/>
              <p:cNvSpPr/>
              <p:nvPr/>
            </p:nvSpPr>
            <p:spPr>
              <a:xfrm>
                <a:off x="5972801" y="1920461"/>
                <a:ext cx="26747" cy="41968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84" extrusionOk="0">
                    <a:moveTo>
                      <a:pt x="47" y="71"/>
                    </a:moveTo>
                    <a:cubicBezTo>
                      <a:pt x="32" y="126"/>
                      <a:pt x="8" y="182"/>
                      <a:pt x="0" y="237"/>
                    </a:cubicBezTo>
                    <a:cubicBezTo>
                      <a:pt x="0" y="260"/>
                      <a:pt x="118" y="284"/>
                      <a:pt x="149" y="252"/>
                    </a:cubicBezTo>
                    <a:cubicBezTo>
                      <a:pt x="181" y="221"/>
                      <a:pt x="149" y="142"/>
                      <a:pt x="126" y="87"/>
                    </a:cubicBezTo>
                    <a:cubicBezTo>
                      <a:pt x="94" y="9"/>
                      <a:pt x="79" y="1"/>
                      <a:pt x="47" y="71"/>
                    </a:cubicBezTo>
                    <a:close/>
                  </a:path>
                </a:pathLst>
              </a:custGeom>
              <a:solidFill>
                <a:srgbClr val="F3D9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58"/>
              <p:cNvSpPr/>
              <p:nvPr/>
            </p:nvSpPr>
            <p:spPr>
              <a:xfrm>
                <a:off x="5951817" y="1983265"/>
                <a:ext cx="65169" cy="47731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23" extrusionOk="0">
                    <a:moveTo>
                      <a:pt x="0" y="48"/>
                    </a:moveTo>
                    <a:cubicBezTo>
                      <a:pt x="16" y="323"/>
                      <a:pt x="425" y="323"/>
                      <a:pt x="441" y="48"/>
                    </a:cubicBezTo>
                    <a:cubicBezTo>
                      <a:pt x="441" y="24"/>
                      <a:pt x="425" y="8"/>
                      <a:pt x="402" y="8"/>
                    </a:cubicBezTo>
                    <a:lnTo>
                      <a:pt x="40" y="8"/>
                    </a:lnTo>
                    <a:cubicBezTo>
                      <a:pt x="16" y="0"/>
                      <a:pt x="0" y="24"/>
                      <a:pt x="0" y="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58"/>
              <p:cNvSpPr/>
              <p:nvPr/>
            </p:nvSpPr>
            <p:spPr>
              <a:xfrm>
                <a:off x="5961127" y="1984447"/>
                <a:ext cx="46549" cy="1064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72" extrusionOk="0">
                    <a:moveTo>
                      <a:pt x="315" y="0"/>
                    </a:moveTo>
                    <a:lnTo>
                      <a:pt x="0" y="0"/>
                    </a:lnTo>
                    <a:lnTo>
                      <a:pt x="0" y="32"/>
                    </a:lnTo>
                    <a:cubicBezTo>
                      <a:pt x="0" y="55"/>
                      <a:pt x="16" y="71"/>
                      <a:pt x="40" y="71"/>
                    </a:cubicBezTo>
                    <a:lnTo>
                      <a:pt x="284" y="71"/>
                    </a:lnTo>
                    <a:cubicBezTo>
                      <a:pt x="299" y="71"/>
                      <a:pt x="315" y="55"/>
                      <a:pt x="315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58"/>
              <p:cNvSpPr/>
              <p:nvPr/>
            </p:nvSpPr>
            <p:spPr>
              <a:xfrm>
                <a:off x="5961127" y="1999521"/>
                <a:ext cx="47731" cy="2689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82" extrusionOk="0">
                    <a:moveTo>
                      <a:pt x="0" y="87"/>
                    </a:moveTo>
                    <a:cubicBezTo>
                      <a:pt x="87" y="181"/>
                      <a:pt x="236" y="181"/>
                      <a:pt x="323" y="87"/>
                    </a:cubicBezTo>
                    <a:cubicBezTo>
                      <a:pt x="236" y="0"/>
                      <a:pt x="87" y="0"/>
                      <a:pt x="0" y="8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58"/>
              <p:cNvSpPr/>
              <p:nvPr/>
            </p:nvSpPr>
            <p:spPr>
              <a:xfrm>
                <a:off x="6042404" y="1881004"/>
                <a:ext cx="44333" cy="44333"/>
              </a:xfrm>
              <a:custGeom>
                <a:avLst/>
                <a:gdLst/>
                <a:ahLst/>
                <a:cxnLst/>
                <a:rect l="l" t="t" r="r" b="b"/>
                <a:pathLst>
                  <a:path w="300" h="300" extrusionOk="0">
                    <a:moveTo>
                      <a:pt x="127" y="299"/>
                    </a:moveTo>
                    <a:cubicBezTo>
                      <a:pt x="237" y="299"/>
                      <a:pt x="300" y="165"/>
                      <a:pt x="213" y="79"/>
                    </a:cubicBezTo>
                    <a:cubicBezTo>
                      <a:pt x="135" y="0"/>
                      <a:pt x="1" y="55"/>
                      <a:pt x="1" y="173"/>
                    </a:cubicBezTo>
                    <a:cubicBezTo>
                      <a:pt x="1" y="244"/>
                      <a:pt x="56" y="299"/>
                      <a:pt x="127" y="299"/>
                    </a:cubicBezTo>
                    <a:close/>
                  </a:path>
                </a:pathLst>
              </a:custGeom>
              <a:solidFill>
                <a:srgbClr val="302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58"/>
              <p:cNvSpPr/>
              <p:nvPr/>
            </p:nvSpPr>
            <p:spPr>
              <a:xfrm>
                <a:off x="5889012" y="1881004"/>
                <a:ext cx="44333" cy="44333"/>
              </a:xfrm>
              <a:custGeom>
                <a:avLst/>
                <a:gdLst/>
                <a:ahLst/>
                <a:cxnLst/>
                <a:rect l="l" t="t" r="r" b="b"/>
                <a:pathLst>
                  <a:path w="300" h="300" extrusionOk="0">
                    <a:moveTo>
                      <a:pt x="127" y="299"/>
                    </a:moveTo>
                    <a:cubicBezTo>
                      <a:pt x="245" y="299"/>
                      <a:pt x="300" y="165"/>
                      <a:pt x="221" y="79"/>
                    </a:cubicBezTo>
                    <a:cubicBezTo>
                      <a:pt x="134" y="0"/>
                      <a:pt x="1" y="55"/>
                      <a:pt x="1" y="173"/>
                    </a:cubicBezTo>
                    <a:cubicBezTo>
                      <a:pt x="1" y="244"/>
                      <a:pt x="56" y="299"/>
                      <a:pt x="127" y="299"/>
                    </a:cubicBezTo>
                    <a:close/>
                  </a:path>
                </a:pathLst>
              </a:custGeom>
              <a:solidFill>
                <a:srgbClr val="302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58"/>
              <p:cNvSpPr/>
              <p:nvPr/>
            </p:nvSpPr>
            <p:spPr>
              <a:xfrm>
                <a:off x="5793697" y="1731012"/>
                <a:ext cx="69898" cy="18501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252" extrusionOk="0">
                    <a:moveTo>
                      <a:pt x="197" y="1251"/>
                    </a:moveTo>
                    <a:cubicBezTo>
                      <a:pt x="197" y="1251"/>
                      <a:pt x="323" y="1125"/>
                      <a:pt x="300" y="819"/>
                    </a:cubicBezTo>
                    <a:cubicBezTo>
                      <a:pt x="363" y="724"/>
                      <a:pt x="418" y="614"/>
                      <a:pt x="449" y="504"/>
                    </a:cubicBezTo>
                    <a:cubicBezTo>
                      <a:pt x="473" y="347"/>
                      <a:pt x="370" y="1"/>
                      <a:pt x="370" y="1"/>
                    </a:cubicBezTo>
                    <a:lnTo>
                      <a:pt x="158" y="1"/>
                    </a:lnTo>
                    <a:cubicBezTo>
                      <a:pt x="87" y="1"/>
                      <a:pt x="40" y="205"/>
                      <a:pt x="17" y="300"/>
                    </a:cubicBezTo>
                    <a:cubicBezTo>
                      <a:pt x="1" y="402"/>
                      <a:pt x="87" y="1015"/>
                      <a:pt x="87" y="1015"/>
                    </a:cubicBezTo>
                    <a:cubicBezTo>
                      <a:pt x="135" y="992"/>
                      <a:pt x="197" y="1094"/>
                      <a:pt x="197" y="1251"/>
                    </a:cubicBezTo>
                    <a:close/>
                  </a:path>
                </a:pathLst>
              </a:custGeom>
              <a:solidFill>
                <a:srgbClr val="302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58"/>
              <p:cNvSpPr/>
              <p:nvPr/>
            </p:nvSpPr>
            <p:spPr>
              <a:xfrm>
                <a:off x="5758822" y="1506688"/>
                <a:ext cx="469778" cy="365153"/>
              </a:xfrm>
              <a:custGeom>
                <a:avLst/>
                <a:gdLst/>
                <a:ahLst/>
                <a:cxnLst/>
                <a:rect l="l" t="t" r="r" b="b"/>
                <a:pathLst>
                  <a:path w="3179" h="2471" extrusionOk="0">
                    <a:moveTo>
                      <a:pt x="205" y="1652"/>
                    </a:moveTo>
                    <a:cubicBezTo>
                      <a:pt x="142" y="1613"/>
                      <a:pt x="87" y="1558"/>
                      <a:pt x="64" y="1495"/>
                    </a:cubicBezTo>
                    <a:cubicBezTo>
                      <a:pt x="1" y="1346"/>
                      <a:pt x="103" y="1251"/>
                      <a:pt x="221" y="1283"/>
                    </a:cubicBezTo>
                    <a:cubicBezTo>
                      <a:pt x="245" y="1259"/>
                      <a:pt x="268" y="1243"/>
                      <a:pt x="292" y="1228"/>
                    </a:cubicBezTo>
                    <a:cubicBezTo>
                      <a:pt x="339" y="944"/>
                      <a:pt x="528" y="709"/>
                      <a:pt x="795" y="591"/>
                    </a:cubicBezTo>
                    <a:lnTo>
                      <a:pt x="827" y="575"/>
                    </a:lnTo>
                    <a:lnTo>
                      <a:pt x="842" y="543"/>
                    </a:lnTo>
                    <a:cubicBezTo>
                      <a:pt x="937" y="331"/>
                      <a:pt x="1236" y="465"/>
                      <a:pt x="1236" y="465"/>
                    </a:cubicBezTo>
                    <a:cubicBezTo>
                      <a:pt x="1362" y="1"/>
                      <a:pt x="1841" y="24"/>
                      <a:pt x="2211" y="252"/>
                    </a:cubicBezTo>
                    <a:lnTo>
                      <a:pt x="2258" y="276"/>
                    </a:lnTo>
                    <a:cubicBezTo>
                      <a:pt x="2360" y="197"/>
                      <a:pt x="2494" y="158"/>
                      <a:pt x="2620" y="182"/>
                    </a:cubicBezTo>
                    <a:cubicBezTo>
                      <a:pt x="3076" y="237"/>
                      <a:pt x="3178" y="1558"/>
                      <a:pt x="2612" y="1739"/>
                    </a:cubicBezTo>
                    <a:cubicBezTo>
                      <a:pt x="2054" y="1928"/>
                      <a:pt x="1078" y="1762"/>
                      <a:pt x="1078" y="1762"/>
                    </a:cubicBezTo>
                    <a:cubicBezTo>
                      <a:pt x="1063" y="1778"/>
                      <a:pt x="1039" y="1802"/>
                      <a:pt x="1015" y="1825"/>
                    </a:cubicBezTo>
                    <a:cubicBezTo>
                      <a:pt x="953" y="1943"/>
                      <a:pt x="850" y="2030"/>
                      <a:pt x="732" y="2077"/>
                    </a:cubicBezTo>
                    <a:cubicBezTo>
                      <a:pt x="724" y="2226"/>
                      <a:pt x="654" y="2368"/>
                      <a:pt x="536" y="2470"/>
                    </a:cubicBezTo>
                    <a:cubicBezTo>
                      <a:pt x="551" y="2344"/>
                      <a:pt x="441" y="2250"/>
                      <a:pt x="323" y="2282"/>
                    </a:cubicBezTo>
                    <a:cubicBezTo>
                      <a:pt x="323" y="2282"/>
                      <a:pt x="72" y="1991"/>
                      <a:pt x="64" y="1888"/>
                    </a:cubicBezTo>
                    <a:cubicBezTo>
                      <a:pt x="56" y="1786"/>
                      <a:pt x="213" y="1684"/>
                      <a:pt x="213" y="1684"/>
                    </a:cubicBezTo>
                    <a:cubicBezTo>
                      <a:pt x="213" y="1684"/>
                      <a:pt x="205" y="1660"/>
                      <a:pt x="205" y="165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58"/>
              <p:cNvSpPr/>
              <p:nvPr/>
            </p:nvSpPr>
            <p:spPr>
              <a:xfrm>
                <a:off x="6105209" y="1731012"/>
                <a:ext cx="69898" cy="18501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252" extrusionOk="0">
                    <a:moveTo>
                      <a:pt x="276" y="1251"/>
                    </a:moveTo>
                    <a:cubicBezTo>
                      <a:pt x="276" y="1251"/>
                      <a:pt x="150" y="1125"/>
                      <a:pt x="174" y="819"/>
                    </a:cubicBezTo>
                    <a:cubicBezTo>
                      <a:pt x="111" y="724"/>
                      <a:pt x="56" y="614"/>
                      <a:pt x="24" y="504"/>
                    </a:cubicBezTo>
                    <a:cubicBezTo>
                      <a:pt x="1" y="347"/>
                      <a:pt x="103" y="1"/>
                      <a:pt x="103" y="1"/>
                    </a:cubicBezTo>
                    <a:lnTo>
                      <a:pt x="307" y="1"/>
                    </a:lnTo>
                    <a:cubicBezTo>
                      <a:pt x="386" y="1"/>
                      <a:pt x="433" y="205"/>
                      <a:pt x="449" y="300"/>
                    </a:cubicBezTo>
                    <a:cubicBezTo>
                      <a:pt x="473" y="402"/>
                      <a:pt x="386" y="1015"/>
                      <a:pt x="386" y="1015"/>
                    </a:cubicBezTo>
                    <a:cubicBezTo>
                      <a:pt x="339" y="992"/>
                      <a:pt x="276" y="1094"/>
                      <a:pt x="276" y="125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58"/>
              <p:cNvSpPr/>
              <p:nvPr/>
            </p:nvSpPr>
            <p:spPr>
              <a:xfrm>
                <a:off x="5696165" y="2155276"/>
                <a:ext cx="538198" cy="554601"/>
              </a:xfrm>
              <a:custGeom>
                <a:avLst/>
                <a:gdLst/>
                <a:ahLst/>
                <a:cxnLst/>
                <a:rect l="l" t="t" r="r" b="b"/>
                <a:pathLst>
                  <a:path w="3642" h="3753" extrusionOk="0">
                    <a:moveTo>
                      <a:pt x="1282" y="0"/>
                    </a:moveTo>
                    <a:lnTo>
                      <a:pt x="157" y="189"/>
                    </a:lnTo>
                    <a:cubicBezTo>
                      <a:pt x="157" y="189"/>
                      <a:pt x="315" y="1495"/>
                      <a:pt x="0" y="2572"/>
                    </a:cubicBezTo>
                    <a:cubicBezTo>
                      <a:pt x="0" y="2572"/>
                      <a:pt x="102" y="3335"/>
                      <a:pt x="142" y="3752"/>
                    </a:cubicBezTo>
                    <a:lnTo>
                      <a:pt x="3414" y="3752"/>
                    </a:lnTo>
                    <a:cubicBezTo>
                      <a:pt x="3414" y="3296"/>
                      <a:pt x="3642" y="2446"/>
                      <a:pt x="3642" y="2234"/>
                    </a:cubicBezTo>
                    <a:cubicBezTo>
                      <a:pt x="3642" y="1644"/>
                      <a:pt x="3532" y="331"/>
                      <a:pt x="3351" y="276"/>
                    </a:cubicBezTo>
                    <a:cubicBezTo>
                      <a:pt x="3115" y="166"/>
                      <a:pt x="2871" y="87"/>
                      <a:pt x="2611" y="48"/>
                    </a:cubicBezTo>
                    <a:cubicBezTo>
                      <a:pt x="2548" y="40"/>
                      <a:pt x="2486" y="32"/>
                      <a:pt x="2430" y="24"/>
                    </a:cubicBezTo>
                    <a:cubicBezTo>
                      <a:pt x="2195" y="480"/>
                      <a:pt x="1424" y="252"/>
                      <a:pt x="12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58"/>
              <p:cNvSpPr/>
              <p:nvPr/>
            </p:nvSpPr>
            <p:spPr>
              <a:xfrm>
                <a:off x="5908814" y="2158675"/>
                <a:ext cx="154721" cy="108319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733" extrusionOk="0">
                    <a:moveTo>
                      <a:pt x="991" y="1"/>
                    </a:moveTo>
                    <a:cubicBezTo>
                      <a:pt x="818" y="339"/>
                      <a:pt x="347" y="245"/>
                      <a:pt x="56" y="95"/>
                    </a:cubicBezTo>
                    <a:lnTo>
                      <a:pt x="0" y="174"/>
                    </a:lnTo>
                    <a:cubicBezTo>
                      <a:pt x="0" y="174"/>
                      <a:pt x="307" y="591"/>
                      <a:pt x="496" y="654"/>
                    </a:cubicBezTo>
                    <a:cubicBezTo>
                      <a:pt x="677" y="725"/>
                      <a:pt x="866" y="732"/>
                      <a:pt x="929" y="575"/>
                    </a:cubicBezTo>
                    <a:cubicBezTo>
                      <a:pt x="984" y="402"/>
                      <a:pt x="1023" y="229"/>
                      <a:pt x="1047" y="48"/>
                    </a:cubicBezTo>
                    <a:close/>
                  </a:path>
                </a:pathLst>
              </a:custGeom>
              <a:solidFill>
                <a:srgbClr val="E7B3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58"/>
              <p:cNvSpPr/>
              <p:nvPr/>
            </p:nvSpPr>
            <p:spPr>
              <a:xfrm>
                <a:off x="5662472" y="2677073"/>
                <a:ext cx="574255" cy="35008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2369" extrusionOk="0">
                    <a:moveTo>
                      <a:pt x="3807" y="1983"/>
                    </a:moveTo>
                    <a:cubicBezTo>
                      <a:pt x="3862" y="1865"/>
                      <a:pt x="3885" y="1739"/>
                      <a:pt x="3885" y="1605"/>
                    </a:cubicBezTo>
                    <a:cubicBezTo>
                      <a:pt x="3870" y="1432"/>
                      <a:pt x="3807" y="1259"/>
                      <a:pt x="3712" y="1118"/>
                    </a:cubicBezTo>
                    <a:cubicBezTo>
                      <a:pt x="3712" y="1118"/>
                      <a:pt x="3838" y="850"/>
                      <a:pt x="3681" y="724"/>
                    </a:cubicBezTo>
                    <a:lnTo>
                      <a:pt x="3878" y="1"/>
                    </a:lnTo>
                    <a:lnTo>
                      <a:pt x="519" y="87"/>
                    </a:lnTo>
                    <a:cubicBezTo>
                      <a:pt x="519" y="87"/>
                      <a:pt x="134" y="1118"/>
                      <a:pt x="55" y="1464"/>
                    </a:cubicBezTo>
                    <a:cubicBezTo>
                      <a:pt x="0" y="1778"/>
                      <a:pt x="63" y="2093"/>
                      <a:pt x="228" y="2368"/>
                    </a:cubicBezTo>
                    <a:cubicBezTo>
                      <a:pt x="228" y="2368"/>
                      <a:pt x="1707" y="1786"/>
                      <a:pt x="3807" y="198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58"/>
              <p:cNvSpPr/>
              <p:nvPr/>
            </p:nvSpPr>
            <p:spPr>
              <a:xfrm>
                <a:off x="5676363" y="2689929"/>
                <a:ext cx="546474" cy="183833"/>
              </a:xfrm>
              <a:custGeom>
                <a:avLst/>
                <a:gdLst/>
                <a:ahLst/>
                <a:cxnLst/>
                <a:rect l="l" t="t" r="r" b="b"/>
                <a:pathLst>
                  <a:path w="3698" h="1244" extrusionOk="0">
                    <a:moveTo>
                      <a:pt x="3587" y="630"/>
                    </a:moveTo>
                    <a:lnTo>
                      <a:pt x="3697" y="244"/>
                    </a:lnTo>
                    <a:lnTo>
                      <a:pt x="480" y="0"/>
                    </a:lnTo>
                    <a:lnTo>
                      <a:pt x="425" y="0"/>
                    </a:lnTo>
                    <a:cubicBezTo>
                      <a:pt x="425" y="0"/>
                      <a:pt x="111" y="818"/>
                      <a:pt x="0" y="1243"/>
                    </a:cubicBezTo>
                    <a:cubicBezTo>
                      <a:pt x="284" y="897"/>
                      <a:pt x="614" y="866"/>
                      <a:pt x="1015" y="8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58"/>
              <p:cNvSpPr/>
              <p:nvPr/>
            </p:nvSpPr>
            <p:spPr>
              <a:xfrm>
                <a:off x="5691436" y="2900214"/>
                <a:ext cx="537164" cy="179252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1213" extrusionOk="0">
                    <a:moveTo>
                      <a:pt x="3611" y="473"/>
                    </a:moveTo>
                    <a:cubicBezTo>
                      <a:pt x="3611" y="473"/>
                      <a:pt x="3634" y="669"/>
                      <a:pt x="3280" y="638"/>
                    </a:cubicBezTo>
                    <a:cubicBezTo>
                      <a:pt x="2919" y="607"/>
                      <a:pt x="1487" y="441"/>
                      <a:pt x="48" y="1212"/>
                    </a:cubicBezTo>
                    <a:cubicBezTo>
                      <a:pt x="24" y="1181"/>
                      <a:pt x="9" y="1141"/>
                      <a:pt x="1" y="1102"/>
                    </a:cubicBezTo>
                    <a:cubicBezTo>
                      <a:pt x="1" y="1016"/>
                      <a:pt x="16" y="937"/>
                      <a:pt x="32" y="850"/>
                    </a:cubicBezTo>
                    <a:cubicBezTo>
                      <a:pt x="32" y="850"/>
                      <a:pt x="1715" y="1"/>
                      <a:pt x="3611" y="4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58"/>
              <p:cNvSpPr/>
              <p:nvPr/>
            </p:nvSpPr>
            <p:spPr>
              <a:xfrm>
                <a:off x="5542625" y="2184388"/>
                <a:ext cx="264075" cy="465049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3147" extrusionOk="0">
                    <a:moveTo>
                      <a:pt x="1196" y="0"/>
                    </a:moveTo>
                    <a:cubicBezTo>
                      <a:pt x="1039" y="55"/>
                      <a:pt x="913" y="189"/>
                      <a:pt x="866" y="354"/>
                    </a:cubicBezTo>
                    <a:cubicBezTo>
                      <a:pt x="787" y="590"/>
                      <a:pt x="386" y="1770"/>
                      <a:pt x="229" y="2305"/>
                    </a:cubicBezTo>
                    <a:cubicBezTo>
                      <a:pt x="150" y="2596"/>
                      <a:pt x="1" y="3146"/>
                      <a:pt x="520" y="3146"/>
                    </a:cubicBezTo>
                    <a:cubicBezTo>
                      <a:pt x="1771" y="3146"/>
                      <a:pt x="1786" y="912"/>
                      <a:pt x="11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58"/>
              <p:cNvSpPr/>
              <p:nvPr/>
            </p:nvSpPr>
            <p:spPr>
              <a:xfrm>
                <a:off x="5822809" y="2118037"/>
                <a:ext cx="272055" cy="195507"/>
              </a:xfrm>
              <a:custGeom>
                <a:avLst/>
                <a:gdLst/>
                <a:ahLst/>
                <a:cxnLst/>
                <a:rect l="l" t="t" r="r" b="b"/>
                <a:pathLst>
                  <a:path w="1841" h="1323" extrusionOk="0">
                    <a:moveTo>
                      <a:pt x="425" y="9"/>
                    </a:moveTo>
                    <a:cubicBezTo>
                      <a:pt x="244" y="64"/>
                      <a:pt x="95" y="174"/>
                      <a:pt x="0" y="331"/>
                    </a:cubicBezTo>
                    <a:cubicBezTo>
                      <a:pt x="126" y="355"/>
                      <a:pt x="244" y="425"/>
                      <a:pt x="323" y="528"/>
                    </a:cubicBezTo>
                    <a:cubicBezTo>
                      <a:pt x="551" y="803"/>
                      <a:pt x="1267" y="1322"/>
                      <a:pt x="1558" y="913"/>
                    </a:cubicBezTo>
                    <a:cubicBezTo>
                      <a:pt x="1644" y="779"/>
                      <a:pt x="1841" y="355"/>
                      <a:pt x="1817" y="221"/>
                    </a:cubicBezTo>
                    <a:cubicBezTo>
                      <a:pt x="1794" y="87"/>
                      <a:pt x="1573" y="1"/>
                      <a:pt x="1573" y="1"/>
                    </a:cubicBezTo>
                    <a:lnTo>
                      <a:pt x="1573" y="284"/>
                    </a:lnTo>
                    <a:cubicBezTo>
                      <a:pt x="1573" y="528"/>
                      <a:pt x="1503" y="1133"/>
                      <a:pt x="1117" y="874"/>
                    </a:cubicBezTo>
                    <a:cubicBezTo>
                      <a:pt x="803" y="654"/>
                      <a:pt x="763" y="174"/>
                      <a:pt x="425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58"/>
              <p:cNvSpPr/>
              <p:nvPr/>
            </p:nvSpPr>
            <p:spPr>
              <a:xfrm>
                <a:off x="6247074" y="2256355"/>
                <a:ext cx="246489" cy="403427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730" extrusionOk="0">
                    <a:moveTo>
                      <a:pt x="527" y="2659"/>
                    </a:moveTo>
                    <a:lnTo>
                      <a:pt x="291" y="2659"/>
                    </a:lnTo>
                    <a:cubicBezTo>
                      <a:pt x="134" y="2659"/>
                      <a:pt x="0" y="2352"/>
                      <a:pt x="95" y="1935"/>
                    </a:cubicBezTo>
                    <a:cubicBezTo>
                      <a:pt x="197" y="1519"/>
                      <a:pt x="480" y="1094"/>
                      <a:pt x="527" y="795"/>
                    </a:cubicBezTo>
                    <a:cubicBezTo>
                      <a:pt x="582" y="488"/>
                      <a:pt x="590" y="252"/>
                      <a:pt x="779" y="166"/>
                    </a:cubicBezTo>
                    <a:cubicBezTo>
                      <a:pt x="779" y="166"/>
                      <a:pt x="842" y="16"/>
                      <a:pt x="865" y="1"/>
                    </a:cubicBezTo>
                    <a:cubicBezTo>
                      <a:pt x="1086" y="64"/>
                      <a:pt x="1306" y="95"/>
                      <a:pt x="1526" y="103"/>
                    </a:cubicBezTo>
                    <a:cubicBezTo>
                      <a:pt x="1526" y="103"/>
                      <a:pt x="1565" y="134"/>
                      <a:pt x="1558" y="244"/>
                    </a:cubicBezTo>
                    <a:cubicBezTo>
                      <a:pt x="1636" y="339"/>
                      <a:pt x="1668" y="465"/>
                      <a:pt x="1636" y="583"/>
                    </a:cubicBezTo>
                    <a:cubicBezTo>
                      <a:pt x="1597" y="803"/>
                      <a:pt x="1416" y="1118"/>
                      <a:pt x="1385" y="1471"/>
                    </a:cubicBezTo>
                    <a:cubicBezTo>
                      <a:pt x="1345" y="1818"/>
                      <a:pt x="1259" y="2730"/>
                      <a:pt x="527" y="265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58"/>
              <p:cNvSpPr/>
              <p:nvPr/>
            </p:nvSpPr>
            <p:spPr>
              <a:xfrm>
                <a:off x="5485731" y="2256355"/>
                <a:ext cx="248854" cy="403427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2730" extrusionOk="0">
                    <a:moveTo>
                      <a:pt x="921" y="2659"/>
                    </a:moveTo>
                    <a:lnTo>
                      <a:pt x="685" y="2659"/>
                    </a:lnTo>
                    <a:cubicBezTo>
                      <a:pt x="528" y="2659"/>
                      <a:pt x="268" y="2352"/>
                      <a:pt x="197" y="1935"/>
                    </a:cubicBezTo>
                    <a:cubicBezTo>
                      <a:pt x="126" y="1519"/>
                      <a:pt x="236" y="1094"/>
                      <a:pt x="166" y="795"/>
                    </a:cubicBezTo>
                    <a:cubicBezTo>
                      <a:pt x="95" y="488"/>
                      <a:pt x="1" y="252"/>
                      <a:pt x="158" y="166"/>
                    </a:cubicBezTo>
                    <a:cubicBezTo>
                      <a:pt x="158" y="166"/>
                      <a:pt x="158" y="16"/>
                      <a:pt x="181" y="1"/>
                    </a:cubicBezTo>
                    <a:cubicBezTo>
                      <a:pt x="410" y="64"/>
                      <a:pt x="638" y="95"/>
                      <a:pt x="866" y="103"/>
                    </a:cubicBezTo>
                    <a:cubicBezTo>
                      <a:pt x="913" y="134"/>
                      <a:pt x="944" y="189"/>
                      <a:pt x="960" y="244"/>
                    </a:cubicBezTo>
                    <a:cubicBezTo>
                      <a:pt x="1070" y="323"/>
                      <a:pt x="1149" y="449"/>
                      <a:pt x="1180" y="583"/>
                    </a:cubicBezTo>
                    <a:cubicBezTo>
                      <a:pt x="1228" y="803"/>
                      <a:pt x="1180" y="1118"/>
                      <a:pt x="1283" y="1471"/>
                    </a:cubicBezTo>
                    <a:cubicBezTo>
                      <a:pt x="1385" y="1818"/>
                      <a:pt x="1684" y="2730"/>
                      <a:pt x="921" y="265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58"/>
              <p:cNvSpPr/>
              <p:nvPr/>
            </p:nvSpPr>
            <p:spPr>
              <a:xfrm>
                <a:off x="5941325" y="2251774"/>
                <a:ext cx="159450" cy="248854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684" extrusionOk="0">
                    <a:moveTo>
                      <a:pt x="716" y="1487"/>
                    </a:moveTo>
                    <a:cubicBezTo>
                      <a:pt x="709" y="1463"/>
                      <a:pt x="716" y="1432"/>
                      <a:pt x="732" y="1416"/>
                    </a:cubicBezTo>
                    <a:cubicBezTo>
                      <a:pt x="716" y="1266"/>
                      <a:pt x="740" y="1117"/>
                      <a:pt x="803" y="983"/>
                    </a:cubicBezTo>
                    <a:cubicBezTo>
                      <a:pt x="1000" y="488"/>
                      <a:pt x="575" y="79"/>
                      <a:pt x="567" y="79"/>
                    </a:cubicBezTo>
                    <a:cubicBezTo>
                      <a:pt x="536" y="47"/>
                      <a:pt x="591" y="0"/>
                      <a:pt x="622" y="32"/>
                    </a:cubicBezTo>
                    <a:cubicBezTo>
                      <a:pt x="622" y="32"/>
                      <a:pt x="1078" y="472"/>
                      <a:pt x="866" y="1015"/>
                    </a:cubicBezTo>
                    <a:cubicBezTo>
                      <a:pt x="811" y="1133"/>
                      <a:pt x="787" y="1266"/>
                      <a:pt x="803" y="1400"/>
                    </a:cubicBezTo>
                    <a:cubicBezTo>
                      <a:pt x="827" y="1408"/>
                      <a:pt x="842" y="1424"/>
                      <a:pt x="850" y="1440"/>
                    </a:cubicBezTo>
                    <a:cubicBezTo>
                      <a:pt x="858" y="1455"/>
                      <a:pt x="858" y="1471"/>
                      <a:pt x="866" y="1487"/>
                    </a:cubicBezTo>
                    <a:cubicBezTo>
                      <a:pt x="874" y="1502"/>
                      <a:pt x="882" y="1510"/>
                      <a:pt x="889" y="1526"/>
                    </a:cubicBezTo>
                    <a:cubicBezTo>
                      <a:pt x="905" y="1542"/>
                      <a:pt x="913" y="1565"/>
                      <a:pt x="905" y="1589"/>
                    </a:cubicBezTo>
                    <a:cubicBezTo>
                      <a:pt x="921" y="1597"/>
                      <a:pt x="929" y="1605"/>
                      <a:pt x="945" y="1605"/>
                    </a:cubicBezTo>
                    <a:cubicBezTo>
                      <a:pt x="976" y="1628"/>
                      <a:pt x="952" y="1683"/>
                      <a:pt x="913" y="1668"/>
                    </a:cubicBezTo>
                    <a:cubicBezTo>
                      <a:pt x="889" y="1660"/>
                      <a:pt x="874" y="1652"/>
                      <a:pt x="858" y="1636"/>
                    </a:cubicBezTo>
                    <a:cubicBezTo>
                      <a:pt x="834" y="1644"/>
                      <a:pt x="803" y="1636"/>
                      <a:pt x="787" y="1613"/>
                    </a:cubicBezTo>
                    <a:cubicBezTo>
                      <a:pt x="771" y="1597"/>
                      <a:pt x="756" y="1573"/>
                      <a:pt x="748" y="1557"/>
                    </a:cubicBezTo>
                    <a:cubicBezTo>
                      <a:pt x="732" y="1534"/>
                      <a:pt x="724" y="1510"/>
                      <a:pt x="716" y="1487"/>
                    </a:cubicBezTo>
                    <a:close/>
                    <a:moveTo>
                      <a:pt x="355" y="24"/>
                    </a:moveTo>
                    <a:cubicBezTo>
                      <a:pt x="394" y="8"/>
                      <a:pt x="425" y="63"/>
                      <a:pt x="386" y="87"/>
                    </a:cubicBezTo>
                    <a:cubicBezTo>
                      <a:pt x="182" y="205"/>
                      <a:pt x="87" y="456"/>
                      <a:pt x="158" y="684"/>
                    </a:cubicBezTo>
                    <a:cubicBezTo>
                      <a:pt x="182" y="779"/>
                      <a:pt x="197" y="881"/>
                      <a:pt x="189" y="983"/>
                    </a:cubicBezTo>
                    <a:cubicBezTo>
                      <a:pt x="213" y="991"/>
                      <a:pt x="229" y="1023"/>
                      <a:pt x="221" y="1046"/>
                    </a:cubicBezTo>
                    <a:cubicBezTo>
                      <a:pt x="221" y="1078"/>
                      <a:pt x="213" y="1109"/>
                      <a:pt x="205" y="1141"/>
                    </a:cubicBezTo>
                    <a:cubicBezTo>
                      <a:pt x="197" y="1164"/>
                      <a:pt x="189" y="1188"/>
                      <a:pt x="174" y="1211"/>
                    </a:cubicBezTo>
                    <a:cubicBezTo>
                      <a:pt x="166" y="1235"/>
                      <a:pt x="134" y="1251"/>
                      <a:pt x="111" y="1251"/>
                    </a:cubicBezTo>
                    <a:cubicBezTo>
                      <a:pt x="95" y="1266"/>
                      <a:pt x="79" y="1282"/>
                      <a:pt x="64" y="1298"/>
                    </a:cubicBezTo>
                    <a:cubicBezTo>
                      <a:pt x="40" y="1306"/>
                      <a:pt x="24" y="1306"/>
                      <a:pt x="9" y="1290"/>
                    </a:cubicBezTo>
                    <a:cubicBezTo>
                      <a:pt x="1" y="1274"/>
                      <a:pt x="9" y="1251"/>
                      <a:pt x="24" y="1243"/>
                    </a:cubicBezTo>
                    <a:cubicBezTo>
                      <a:pt x="32" y="1235"/>
                      <a:pt x="40" y="1219"/>
                      <a:pt x="48" y="1211"/>
                    </a:cubicBezTo>
                    <a:cubicBezTo>
                      <a:pt x="40" y="1196"/>
                      <a:pt x="40" y="1164"/>
                      <a:pt x="48" y="1149"/>
                    </a:cubicBezTo>
                    <a:cubicBezTo>
                      <a:pt x="56" y="1133"/>
                      <a:pt x="64" y="1117"/>
                      <a:pt x="71" y="1101"/>
                    </a:cubicBezTo>
                    <a:cubicBezTo>
                      <a:pt x="71" y="1078"/>
                      <a:pt x="79" y="1054"/>
                      <a:pt x="87" y="1031"/>
                    </a:cubicBezTo>
                    <a:cubicBezTo>
                      <a:pt x="87" y="1007"/>
                      <a:pt x="103" y="983"/>
                      <a:pt x="127" y="975"/>
                    </a:cubicBezTo>
                    <a:cubicBezTo>
                      <a:pt x="127" y="881"/>
                      <a:pt x="111" y="795"/>
                      <a:pt x="95" y="700"/>
                    </a:cubicBezTo>
                    <a:cubicBezTo>
                      <a:pt x="9" y="441"/>
                      <a:pt x="119" y="165"/>
                      <a:pt x="355" y="24"/>
                    </a:cubicBezTo>
                    <a:close/>
                  </a:path>
                </a:pathLst>
              </a:custGeom>
              <a:solidFill>
                <a:srgbClr val="302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58"/>
              <p:cNvSpPr/>
              <p:nvPr/>
            </p:nvSpPr>
            <p:spPr>
              <a:xfrm>
                <a:off x="5578683" y="2094836"/>
                <a:ext cx="50096" cy="11822"/>
              </a:xfrm>
              <a:custGeom>
                <a:avLst/>
                <a:gdLst/>
                <a:ahLst/>
                <a:cxnLst/>
                <a:rect l="l" t="t" r="r" b="b"/>
                <a:pathLst>
                  <a:path w="339" h="80" extrusionOk="0">
                    <a:moveTo>
                      <a:pt x="24" y="79"/>
                    </a:moveTo>
                    <a:cubicBezTo>
                      <a:pt x="16" y="79"/>
                      <a:pt x="9" y="79"/>
                      <a:pt x="9" y="71"/>
                    </a:cubicBezTo>
                    <a:cubicBezTo>
                      <a:pt x="1" y="63"/>
                      <a:pt x="9" y="55"/>
                      <a:pt x="16" y="55"/>
                    </a:cubicBezTo>
                    <a:cubicBezTo>
                      <a:pt x="111" y="16"/>
                      <a:pt x="221" y="0"/>
                      <a:pt x="331" y="8"/>
                    </a:cubicBezTo>
                    <a:cubicBezTo>
                      <a:pt x="339" y="16"/>
                      <a:pt x="339" y="32"/>
                      <a:pt x="331" y="40"/>
                    </a:cubicBezTo>
                    <a:cubicBezTo>
                      <a:pt x="221" y="32"/>
                      <a:pt x="119" y="40"/>
                      <a:pt x="24" y="79"/>
                    </a:cubicBezTo>
                    <a:close/>
                  </a:path>
                </a:pathLst>
              </a:custGeom>
              <a:solidFill>
                <a:srgbClr val="CF85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58"/>
              <p:cNvSpPr/>
              <p:nvPr/>
            </p:nvSpPr>
            <p:spPr>
              <a:xfrm>
                <a:off x="5590357" y="2115672"/>
                <a:ext cx="51278" cy="13004"/>
              </a:xfrm>
              <a:custGeom>
                <a:avLst/>
                <a:gdLst/>
                <a:ahLst/>
                <a:cxnLst/>
                <a:rect l="l" t="t" r="r" b="b"/>
                <a:pathLst>
                  <a:path w="347" h="88" extrusionOk="0">
                    <a:moveTo>
                      <a:pt x="24" y="80"/>
                    </a:moveTo>
                    <a:cubicBezTo>
                      <a:pt x="16" y="88"/>
                      <a:pt x="8" y="80"/>
                      <a:pt x="8" y="72"/>
                    </a:cubicBezTo>
                    <a:cubicBezTo>
                      <a:pt x="0" y="64"/>
                      <a:pt x="8" y="56"/>
                      <a:pt x="16" y="56"/>
                    </a:cubicBezTo>
                    <a:cubicBezTo>
                      <a:pt x="111" y="17"/>
                      <a:pt x="221" y="1"/>
                      <a:pt x="331" y="9"/>
                    </a:cubicBezTo>
                    <a:cubicBezTo>
                      <a:pt x="346" y="9"/>
                      <a:pt x="346" y="48"/>
                      <a:pt x="331" y="40"/>
                    </a:cubicBezTo>
                    <a:cubicBezTo>
                      <a:pt x="228" y="32"/>
                      <a:pt x="118" y="48"/>
                      <a:pt x="24" y="80"/>
                    </a:cubicBezTo>
                    <a:close/>
                  </a:path>
                </a:pathLst>
              </a:custGeom>
              <a:solidFill>
                <a:srgbClr val="CF85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58"/>
              <p:cNvSpPr/>
              <p:nvPr/>
            </p:nvSpPr>
            <p:spPr>
              <a:xfrm>
                <a:off x="5600849" y="2139021"/>
                <a:ext cx="51278" cy="12856"/>
              </a:xfrm>
              <a:custGeom>
                <a:avLst/>
                <a:gdLst/>
                <a:ahLst/>
                <a:cxnLst/>
                <a:rect l="l" t="t" r="r" b="b"/>
                <a:pathLst>
                  <a:path w="347" h="87" extrusionOk="0">
                    <a:moveTo>
                      <a:pt x="32" y="79"/>
                    </a:moveTo>
                    <a:cubicBezTo>
                      <a:pt x="16" y="87"/>
                      <a:pt x="0" y="63"/>
                      <a:pt x="16" y="55"/>
                    </a:cubicBezTo>
                    <a:cubicBezTo>
                      <a:pt x="118" y="16"/>
                      <a:pt x="228" y="0"/>
                      <a:pt x="331" y="16"/>
                    </a:cubicBezTo>
                    <a:cubicBezTo>
                      <a:pt x="338" y="16"/>
                      <a:pt x="346" y="24"/>
                      <a:pt x="346" y="32"/>
                    </a:cubicBezTo>
                    <a:cubicBezTo>
                      <a:pt x="346" y="40"/>
                      <a:pt x="338" y="40"/>
                      <a:pt x="331" y="40"/>
                    </a:cubicBezTo>
                    <a:cubicBezTo>
                      <a:pt x="228" y="32"/>
                      <a:pt x="126" y="47"/>
                      <a:pt x="32" y="79"/>
                    </a:cubicBezTo>
                    <a:close/>
                  </a:path>
                </a:pathLst>
              </a:custGeom>
              <a:solidFill>
                <a:srgbClr val="CF85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58"/>
              <p:cNvSpPr/>
              <p:nvPr/>
            </p:nvSpPr>
            <p:spPr>
              <a:xfrm>
                <a:off x="7748774" y="1982083"/>
                <a:ext cx="324367" cy="529036"/>
              </a:xfrm>
              <a:custGeom>
                <a:avLst/>
                <a:gdLst/>
                <a:ahLst/>
                <a:cxnLst/>
                <a:rect l="l" t="t" r="r" b="b"/>
                <a:pathLst>
                  <a:path w="2195" h="3580" extrusionOk="0">
                    <a:moveTo>
                      <a:pt x="747" y="284"/>
                    </a:moveTo>
                    <a:cubicBezTo>
                      <a:pt x="94" y="0"/>
                      <a:pt x="0" y="732"/>
                      <a:pt x="283" y="1314"/>
                    </a:cubicBezTo>
                    <a:cubicBezTo>
                      <a:pt x="480" y="1707"/>
                      <a:pt x="1180" y="2714"/>
                      <a:pt x="1652" y="3579"/>
                    </a:cubicBezTo>
                    <a:lnTo>
                      <a:pt x="2194" y="3579"/>
                    </a:lnTo>
                    <a:cubicBezTo>
                      <a:pt x="2006" y="2274"/>
                      <a:pt x="1416" y="575"/>
                      <a:pt x="747" y="2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58"/>
              <p:cNvSpPr/>
              <p:nvPr/>
            </p:nvSpPr>
            <p:spPr>
              <a:xfrm>
                <a:off x="7810249" y="2056414"/>
                <a:ext cx="233781" cy="45470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3077" extrusionOk="0">
                    <a:moveTo>
                      <a:pt x="1582" y="3076"/>
                    </a:moveTo>
                    <a:cubicBezTo>
                      <a:pt x="1126" y="1503"/>
                      <a:pt x="64" y="24"/>
                      <a:pt x="56" y="17"/>
                    </a:cubicBezTo>
                    <a:cubicBezTo>
                      <a:pt x="48" y="9"/>
                      <a:pt x="32" y="1"/>
                      <a:pt x="17" y="9"/>
                    </a:cubicBezTo>
                    <a:cubicBezTo>
                      <a:pt x="9" y="17"/>
                      <a:pt x="1" y="40"/>
                      <a:pt x="9" y="48"/>
                    </a:cubicBezTo>
                    <a:cubicBezTo>
                      <a:pt x="9" y="56"/>
                      <a:pt x="1063" y="1527"/>
                      <a:pt x="1527" y="30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58"/>
              <p:cNvSpPr/>
              <p:nvPr/>
            </p:nvSpPr>
            <p:spPr>
              <a:xfrm>
                <a:off x="7937041" y="1583384"/>
                <a:ext cx="287128" cy="927734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6278" extrusionOk="0">
                    <a:moveTo>
                      <a:pt x="842" y="654"/>
                    </a:moveTo>
                    <a:cubicBezTo>
                      <a:pt x="1495" y="1"/>
                      <a:pt x="1943" y="827"/>
                      <a:pt x="1849" y="1660"/>
                    </a:cubicBezTo>
                    <a:cubicBezTo>
                      <a:pt x="1762" y="2447"/>
                      <a:pt x="1007" y="5145"/>
                      <a:pt x="1101" y="6277"/>
                    </a:cubicBezTo>
                    <a:lnTo>
                      <a:pt x="842" y="6277"/>
                    </a:lnTo>
                    <a:cubicBezTo>
                      <a:pt x="252" y="4822"/>
                      <a:pt x="0" y="1487"/>
                      <a:pt x="842" y="65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58"/>
              <p:cNvSpPr/>
              <p:nvPr/>
            </p:nvSpPr>
            <p:spPr>
              <a:xfrm>
                <a:off x="7995117" y="1697319"/>
                <a:ext cx="140830" cy="813799"/>
              </a:xfrm>
              <a:custGeom>
                <a:avLst/>
                <a:gdLst/>
                <a:ahLst/>
                <a:cxnLst/>
                <a:rect l="l" t="t" r="r" b="b"/>
                <a:pathLst>
                  <a:path w="953" h="5507" extrusionOk="0">
                    <a:moveTo>
                      <a:pt x="543" y="5506"/>
                    </a:moveTo>
                    <a:cubicBezTo>
                      <a:pt x="0" y="3217"/>
                      <a:pt x="874" y="40"/>
                      <a:pt x="874" y="32"/>
                    </a:cubicBezTo>
                    <a:cubicBezTo>
                      <a:pt x="881" y="8"/>
                      <a:pt x="897" y="1"/>
                      <a:pt x="921" y="1"/>
                    </a:cubicBezTo>
                    <a:cubicBezTo>
                      <a:pt x="936" y="8"/>
                      <a:pt x="952" y="24"/>
                      <a:pt x="944" y="48"/>
                    </a:cubicBezTo>
                    <a:cubicBezTo>
                      <a:pt x="944" y="56"/>
                      <a:pt x="71" y="3233"/>
                      <a:pt x="614" y="55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58"/>
              <p:cNvSpPr/>
              <p:nvPr/>
            </p:nvSpPr>
            <p:spPr>
              <a:xfrm>
                <a:off x="8077576" y="1843765"/>
                <a:ext cx="341952" cy="6626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4484" extrusionOk="0">
                    <a:moveTo>
                      <a:pt x="1495" y="331"/>
                    </a:moveTo>
                    <a:cubicBezTo>
                      <a:pt x="2187" y="1"/>
                      <a:pt x="2313" y="779"/>
                      <a:pt x="2022" y="1416"/>
                    </a:cubicBezTo>
                    <a:cubicBezTo>
                      <a:pt x="1786" y="1935"/>
                      <a:pt x="756" y="3477"/>
                      <a:pt x="347" y="4484"/>
                    </a:cubicBezTo>
                    <a:lnTo>
                      <a:pt x="1" y="4468"/>
                    </a:lnTo>
                    <a:cubicBezTo>
                      <a:pt x="40" y="3068"/>
                      <a:pt x="693" y="724"/>
                      <a:pt x="1495" y="3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58"/>
              <p:cNvSpPr/>
              <p:nvPr/>
            </p:nvSpPr>
            <p:spPr>
              <a:xfrm>
                <a:off x="8097378" y="1925189"/>
                <a:ext cx="254765" cy="580019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3925" extrusionOk="0">
                    <a:moveTo>
                      <a:pt x="1" y="3925"/>
                    </a:moveTo>
                    <a:cubicBezTo>
                      <a:pt x="307" y="2037"/>
                      <a:pt x="1660" y="24"/>
                      <a:pt x="1660" y="16"/>
                    </a:cubicBezTo>
                    <a:cubicBezTo>
                      <a:pt x="1676" y="8"/>
                      <a:pt x="1692" y="0"/>
                      <a:pt x="1707" y="8"/>
                    </a:cubicBezTo>
                    <a:cubicBezTo>
                      <a:pt x="1723" y="16"/>
                      <a:pt x="1723" y="39"/>
                      <a:pt x="1715" y="55"/>
                    </a:cubicBezTo>
                    <a:cubicBezTo>
                      <a:pt x="1707" y="63"/>
                      <a:pt x="370" y="2061"/>
                      <a:pt x="56" y="3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58"/>
              <p:cNvSpPr/>
              <p:nvPr/>
            </p:nvSpPr>
            <p:spPr>
              <a:xfrm>
                <a:off x="7969552" y="2522499"/>
                <a:ext cx="183833" cy="126939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859" extrusionOk="0">
                    <a:moveTo>
                      <a:pt x="1031" y="1"/>
                    </a:moveTo>
                    <a:lnTo>
                      <a:pt x="213" y="1"/>
                    </a:lnTo>
                    <a:lnTo>
                      <a:pt x="0" y="190"/>
                    </a:lnTo>
                    <a:lnTo>
                      <a:pt x="173" y="858"/>
                    </a:lnTo>
                    <a:lnTo>
                      <a:pt x="622" y="858"/>
                    </a:lnTo>
                    <a:lnTo>
                      <a:pt x="1070" y="858"/>
                    </a:lnTo>
                    <a:lnTo>
                      <a:pt x="1243" y="190"/>
                    </a:lnTo>
                    <a:close/>
                  </a:path>
                </a:pathLst>
              </a:custGeom>
              <a:solidFill>
                <a:srgbClr val="DF9F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58"/>
              <p:cNvSpPr/>
              <p:nvPr/>
            </p:nvSpPr>
            <p:spPr>
              <a:xfrm>
                <a:off x="7969552" y="2522499"/>
                <a:ext cx="183833" cy="65317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442" extrusionOk="0">
                    <a:moveTo>
                      <a:pt x="968" y="1"/>
                    </a:moveTo>
                    <a:lnTo>
                      <a:pt x="213" y="1"/>
                    </a:lnTo>
                    <a:lnTo>
                      <a:pt x="0" y="190"/>
                    </a:lnTo>
                    <a:lnTo>
                      <a:pt x="71" y="441"/>
                    </a:lnTo>
                    <a:lnTo>
                      <a:pt x="1227" y="245"/>
                    </a:lnTo>
                    <a:lnTo>
                      <a:pt x="1243" y="190"/>
                    </a:lnTo>
                    <a:lnTo>
                      <a:pt x="1039" y="9"/>
                    </a:lnTo>
                    <a:close/>
                  </a:path>
                </a:pathLst>
              </a:custGeom>
              <a:solidFill>
                <a:srgbClr val="CB64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58"/>
              <p:cNvSpPr/>
              <p:nvPr/>
            </p:nvSpPr>
            <p:spPr>
              <a:xfrm>
                <a:off x="7960242" y="2485407"/>
                <a:ext cx="202452" cy="65169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441" extrusionOk="0">
                    <a:moveTo>
                      <a:pt x="63" y="0"/>
                    </a:moveTo>
                    <a:cubicBezTo>
                      <a:pt x="32" y="0"/>
                      <a:pt x="1" y="32"/>
                      <a:pt x="1" y="63"/>
                    </a:cubicBezTo>
                    <a:lnTo>
                      <a:pt x="1" y="370"/>
                    </a:lnTo>
                    <a:cubicBezTo>
                      <a:pt x="1" y="409"/>
                      <a:pt x="32" y="441"/>
                      <a:pt x="63" y="441"/>
                    </a:cubicBezTo>
                    <a:lnTo>
                      <a:pt x="1306" y="441"/>
                    </a:lnTo>
                    <a:cubicBezTo>
                      <a:pt x="1338" y="441"/>
                      <a:pt x="1369" y="409"/>
                      <a:pt x="1369" y="370"/>
                    </a:cubicBezTo>
                    <a:lnTo>
                      <a:pt x="1369" y="63"/>
                    </a:lnTo>
                    <a:cubicBezTo>
                      <a:pt x="1369" y="32"/>
                      <a:pt x="1338" y="0"/>
                      <a:pt x="1306" y="0"/>
                    </a:cubicBezTo>
                    <a:close/>
                  </a:path>
                </a:pathLst>
              </a:custGeom>
              <a:solidFill>
                <a:srgbClr val="DF9F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58"/>
              <p:cNvSpPr/>
              <p:nvPr/>
            </p:nvSpPr>
            <p:spPr>
              <a:xfrm>
                <a:off x="7745228" y="3353590"/>
                <a:ext cx="580166" cy="985662"/>
              </a:xfrm>
              <a:custGeom>
                <a:avLst/>
                <a:gdLst/>
                <a:ahLst/>
                <a:cxnLst/>
                <a:rect l="l" t="t" r="r" b="b"/>
                <a:pathLst>
                  <a:path w="3926" h="6670" extrusionOk="0">
                    <a:moveTo>
                      <a:pt x="3736" y="6670"/>
                    </a:moveTo>
                    <a:lnTo>
                      <a:pt x="189" y="6670"/>
                    </a:lnTo>
                    <a:cubicBezTo>
                      <a:pt x="79" y="6654"/>
                      <a:pt x="0" y="6552"/>
                      <a:pt x="16" y="6442"/>
                    </a:cubicBezTo>
                    <a:lnTo>
                      <a:pt x="16" y="221"/>
                    </a:lnTo>
                    <a:cubicBezTo>
                      <a:pt x="0" y="110"/>
                      <a:pt x="79" y="8"/>
                      <a:pt x="189" y="0"/>
                    </a:cubicBezTo>
                    <a:lnTo>
                      <a:pt x="3736" y="0"/>
                    </a:lnTo>
                    <a:cubicBezTo>
                      <a:pt x="3847" y="8"/>
                      <a:pt x="3925" y="110"/>
                      <a:pt x="3909" y="221"/>
                    </a:cubicBezTo>
                    <a:lnTo>
                      <a:pt x="3909" y="6442"/>
                    </a:lnTo>
                    <a:cubicBezTo>
                      <a:pt x="3925" y="6552"/>
                      <a:pt x="3847" y="6654"/>
                      <a:pt x="3736" y="66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58"/>
              <p:cNvSpPr/>
              <p:nvPr/>
            </p:nvSpPr>
            <p:spPr>
              <a:xfrm>
                <a:off x="7444208" y="3353590"/>
                <a:ext cx="580166" cy="985662"/>
              </a:xfrm>
              <a:custGeom>
                <a:avLst/>
                <a:gdLst/>
                <a:ahLst/>
                <a:cxnLst/>
                <a:rect l="l" t="t" r="r" b="b"/>
                <a:pathLst>
                  <a:path w="3926" h="6670" extrusionOk="0">
                    <a:moveTo>
                      <a:pt x="3744" y="6670"/>
                    </a:moveTo>
                    <a:lnTo>
                      <a:pt x="189" y="6670"/>
                    </a:lnTo>
                    <a:cubicBezTo>
                      <a:pt x="79" y="6654"/>
                      <a:pt x="8" y="6552"/>
                      <a:pt x="16" y="6442"/>
                    </a:cubicBezTo>
                    <a:lnTo>
                      <a:pt x="16" y="221"/>
                    </a:lnTo>
                    <a:cubicBezTo>
                      <a:pt x="0" y="110"/>
                      <a:pt x="79" y="8"/>
                      <a:pt x="189" y="0"/>
                    </a:cubicBezTo>
                    <a:lnTo>
                      <a:pt x="3744" y="0"/>
                    </a:lnTo>
                    <a:cubicBezTo>
                      <a:pt x="3846" y="8"/>
                      <a:pt x="3925" y="110"/>
                      <a:pt x="3917" y="221"/>
                    </a:cubicBezTo>
                    <a:lnTo>
                      <a:pt x="3917" y="6442"/>
                    </a:lnTo>
                    <a:cubicBezTo>
                      <a:pt x="3925" y="6552"/>
                      <a:pt x="3854" y="6646"/>
                      <a:pt x="3744" y="667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58"/>
              <p:cNvSpPr/>
              <p:nvPr/>
            </p:nvSpPr>
            <p:spPr>
              <a:xfrm>
                <a:off x="7511594" y="3453487"/>
                <a:ext cx="353479" cy="454557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3076" extrusionOk="0">
                    <a:moveTo>
                      <a:pt x="1770" y="1"/>
                    </a:moveTo>
                    <a:lnTo>
                      <a:pt x="622" y="1"/>
                    </a:lnTo>
                    <a:cubicBezTo>
                      <a:pt x="276" y="1"/>
                      <a:pt x="1" y="355"/>
                      <a:pt x="1" y="795"/>
                    </a:cubicBezTo>
                    <a:lnTo>
                      <a:pt x="1" y="2282"/>
                    </a:lnTo>
                    <a:cubicBezTo>
                      <a:pt x="1" y="2722"/>
                      <a:pt x="276" y="3076"/>
                      <a:pt x="622" y="3076"/>
                    </a:cubicBezTo>
                    <a:lnTo>
                      <a:pt x="1770" y="3076"/>
                    </a:lnTo>
                    <a:cubicBezTo>
                      <a:pt x="2116" y="3076"/>
                      <a:pt x="2392" y="2722"/>
                      <a:pt x="2392" y="2282"/>
                    </a:cubicBezTo>
                    <a:lnTo>
                      <a:pt x="2392" y="795"/>
                    </a:lnTo>
                    <a:cubicBezTo>
                      <a:pt x="2392" y="355"/>
                      <a:pt x="2108" y="1"/>
                      <a:pt x="1770" y="1"/>
                    </a:cubicBezTo>
                    <a:close/>
                  </a:path>
                </a:pathLst>
              </a:custGeom>
              <a:solidFill>
                <a:srgbClr val="93B0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8"/>
              <p:cNvSpPr/>
              <p:nvPr/>
            </p:nvSpPr>
            <p:spPr>
              <a:xfrm>
                <a:off x="7523268" y="3469742"/>
                <a:ext cx="330130" cy="423229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2864" extrusionOk="0">
                    <a:moveTo>
                      <a:pt x="1652" y="1"/>
                    </a:moveTo>
                    <a:lnTo>
                      <a:pt x="574" y="1"/>
                    </a:lnTo>
                    <a:cubicBezTo>
                      <a:pt x="260" y="1"/>
                      <a:pt x="0" y="331"/>
                      <a:pt x="0" y="740"/>
                    </a:cubicBezTo>
                    <a:lnTo>
                      <a:pt x="0" y="2124"/>
                    </a:lnTo>
                    <a:cubicBezTo>
                      <a:pt x="0" y="2533"/>
                      <a:pt x="260" y="2864"/>
                      <a:pt x="574" y="2864"/>
                    </a:cubicBezTo>
                    <a:lnTo>
                      <a:pt x="1652" y="2864"/>
                    </a:lnTo>
                    <a:cubicBezTo>
                      <a:pt x="1974" y="2864"/>
                      <a:pt x="2234" y="2533"/>
                      <a:pt x="2234" y="2124"/>
                    </a:cubicBezTo>
                    <a:lnTo>
                      <a:pt x="2234" y="732"/>
                    </a:lnTo>
                    <a:cubicBezTo>
                      <a:pt x="2234" y="323"/>
                      <a:pt x="1974" y="1"/>
                      <a:pt x="1652" y="1"/>
                    </a:cubicBezTo>
                    <a:close/>
                  </a:path>
                </a:pathLst>
              </a:custGeom>
              <a:solidFill>
                <a:srgbClr val="CBDE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8"/>
              <p:cNvSpPr/>
              <p:nvPr/>
            </p:nvSpPr>
            <p:spPr>
              <a:xfrm>
                <a:off x="7550016" y="3505799"/>
                <a:ext cx="303383" cy="387172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2620" extrusionOk="0">
                    <a:moveTo>
                      <a:pt x="0" y="2423"/>
                    </a:moveTo>
                    <a:cubicBezTo>
                      <a:pt x="94" y="2541"/>
                      <a:pt x="244" y="2612"/>
                      <a:pt x="393" y="2620"/>
                    </a:cubicBezTo>
                    <a:lnTo>
                      <a:pt x="1471" y="2620"/>
                    </a:lnTo>
                    <a:cubicBezTo>
                      <a:pt x="1786" y="2620"/>
                      <a:pt x="2053" y="2282"/>
                      <a:pt x="2053" y="1880"/>
                    </a:cubicBezTo>
                    <a:lnTo>
                      <a:pt x="2053" y="779"/>
                    </a:lnTo>
                    <a:lnTo>
                      <a:pt x="1550" y="779"/>
                    </a:lnTo>
                    <a:lnTo>
                      <a:pt x="1550" y="1"/>
                    </a:lnTo>
                    <a:lnTo>
                      <a:pt x="370" y="1"/>
                    </a:lnTo>
                    <a:lnTo>
                      <a:pt x="370" y="1652"/>
                    </a:lnTo>
                    <a:lnTo>
                      <a:pt x="0" y="1652"/>
                    </a:lnTo>
                    <a:close/>
                  </a:path>
                </a:pathLst>
              </a:custGeom>
              <a:solidFill>
                <a:srgbClr val="DFEF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8"/>
              <p:cNvSpPr/>
              <p:nvPr/>
            </p:nvSpPr>
            <p:spPr>
              <a:xfrm>
                <a:off x="7777738" y="3989322"/>
                <a:ext cx="215161" cy="275601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865" extrusionOk="0">
                    <a:moveTo>
                      <a:pt x="1078" y="1"/>
                    </a:moveTo>
                    <a:lnTo>
                      <a:pt x="1007" y="1"/>
                    </a:lnTo>
                    <a:cubicBezTo>
                      <a:pt x="1015" y="24"/>
                      <a:pt x="1039" y="48"/>
                      <a:pt x="1062" y="48"/>
                    </a:cubicBezTo>
                    <a:cubicBezTo>
                      <a:pt x="1094" y="48"/>
                      <a:pt x="1118" y="32"/>
                      <a:pt x="1125" y="8"/>
                    </a:cubicBezTo>
                    <a:cubicBezTo>
                      <a:pt x="1110" y="1"/>
                      <a:pt x="1094" y="1"/>
                      <a:pt x="1078" y="8"/>
                    </a:cubicBezTo>
                    <a:close/>
                    <a:moveTo>
                      <a:pt x="952" y="1"/>
                    </a:moveTo>
                    <a:lnTo>
                      <a:pt x="842" y="1"/>
                    </a:lnTo>
                    <a:cubicBezTo>
                      <a:pt x="850" y="63"/>
                      <a:pt x="945" y="63"/>
                      <a:pt x="952" y="1"/>
                    </a:cubicBezTo>
                    <a:close/>
                    <a:moveTo>
                      <a:pt x="787" y="1"/>
                    </a:moveTo>
                    <a:lnTo>
                      <a:pt x="669" y="1"/>
                    </a:lnTo>
                    <a:cubicBezTo>
                      <a:pt x="677" y="24"/>
                      <a:pt x="701" y="48"/>
                      <a:pt x="732" y="48"/>
                    </a:cubicBezTo>
                    <a:cubicBezTo>
                      <a:pt x="756" y="48"/>
                      <a:pt x="779" y="24"/>
                      <a:pt x="787" y="1"/>
                    </a:cubicBezTo>
                    <a:close/>
                    <a:moveTo>
                      <a:pt x="622" y="1"/>
                    </a:moveTo>
                    <a:lnTo>
                      <a:pt x="504" y="1"/>
                    </a:lnTo>
                    <a:cubicBezTo>
                      <a:pt x="512" y="24"/>
                      <a:pt x="536" y="48"/>
                      <a:pt x="559" y="48"/>
                    </a:cubicBezTo>
                    <a:cubicBezTo>
                      <a:pt x="591" y="48"/>
                      <a:pt x="614" y="24"/>
                      <a:pt x="622" y="1"/>
                    </a:cubicBezTo>
                    <a:close/>
                    <a:moveTo>
                      <a:pt x="449" y="1"/>
                    </a:moveTo>
                    <a:lnTo>
                      <a:pt x="378" y="1"/>
                    </a:lnTo>
                    <a:cubicBezTo>
                      <a:pt x="362" y="1"/>
                      <a:pt x="347" y="1"/>
                      <a:pt x="331" y="1"/>
                    </a:cubicBezTo>
                    <a:cubicBezTo>
                      <a:pt x="347" y="24"/>
                      <a:pt x="362" y="48"/>
                      <a:pt x="394" y="48"/>
                    </a:cubicBezTo>
                    <a:cubicBezTo>
                      <a:pt x="418" y="40"/>
                      <a:pt x="441" y="24"/>
                      <a:pt x="449" y="1"/>
                    </a:cubicBezTo>
                    <a:close/>
                    <a:moveTo>
                      <a:pt x="268" y="24"/>
                    </a:moveTo>
                    <a:cubicBezTo>
                      <a:pt x="252" y="32"/>
                      <a:pt x="237" y="40"/>
                      <a:pt x="221" y="48"/>
                    </a:cubicBezTo>
                    <a:lnTo>
                      <a:pt x="221" y="48"/>
                    </a:lnTo>
                    <a:cubicBezTo>
                      <a:pt x="237" y="48"/>
                      <a:pt x="252" y="40"/>
                      <a:pt x="268" y="24"/>
                    </a:cubicBezTo>
                    <a:close/>
                    <a:moveTo>
                      <a:pt x="111" y="142"/>
                    </a:moveTo>
                    <a:cubicBezTo>
                      <a:pt x="87" y="181"/>
                      <a:pt x="64" y="221"/>
                      <a:pt x="40" y="260"/>
                    </a:cubicBezTo>
                    <a:lnTo>
                      <a:pt x="56" y="260"/>
                    </a:lnTo>
                    <a:cubicBezTo>
                      <a:pt x="95" y="260"/>
                      <a:pt x="127" y="221"/>
                      <a:pt x="119" y="181"/>
                    </a:cubicBezTo>
                    <a:cubicBezTo>
                      <a:pt x="119" y="166"/>
                      <a:pt x="119" y="158"/>
                      <a:pt x="111" y="142"/>
                    </a:cubicBezTo>
                    <a:close/>
                    <a:moveTo>
                      <a:pt x="24" y="323"/>
                    </a:moveTo>
                    <a:cubicBezTo>
                      <a:pt x="9" y="362"/>
                      <a:pt x="9" y="402"/>
                      <a:pt x="1" y="449"/>
                    </a:cubicBezTo>
                    <a:cubicBezTo>
                      <a:pt x="16" y="465"/>
                      <a:pt x="32" y="480"/>
                      <a:pt x="56" y="480"/>
                    </a:cubicBezTo>
                    <a:cubicBezTo>
                      <a:pt x="142" y="457"/>
                      <a:pt x="142" y="339"/>
                      <a:pt x="56" y="315"/>
                    </a:cubicBezTo>
                    <a:cubicBezTo>
                      <a:pt x="40" y="315"/>
                      <a:pt x="32" y="315"/>
                      <a:pt x="24" y="323"/>
                    </a:cubicBezTo>
                    <a:close/>
                    <a:moveTo>
                      <a:pt x="1" y="567"/>
                    </a:moveTo>
                    <a:lnTo>
                      <a:pt x="1" y="661"/>
                    </a:lnTo>
                    <a:cubicBezTo>
                      <a:pt x="16" y="685"/>
                      <a:pt x="32" y="693"/>
                      <a:pt x="56" y="693"/>
                    </a:cubicBezTo>
                    <a:cubicBezTo>
                      <a:pt x="142" y="669"/>
                      <a:pt x="142" y="551"/>
                      <a:pt x="56" y="527"/>
                    </a:cubicBezTo>
                    <a:cubicBezTo>
                      <a:pt x="32" y="527"/>
                      <a:pt x="16" y="543"/>
                      <a:pt x="1" y="567"/>
                    </a:cubicBezTo>
                    <a:close/>
                    <a:moveTo>
                      <a:pt x="1" y="779"/>
                    </a:moveTo>
                    <a:lnTo>
                      <a:pt x="1" y="874"/>
                    </a:lnTo>
                    <a:cubicBezTo>
                      <a:pt x="16" y="897"/>
                      <a:pt x="32" y="905"/>
                      <a:pt x="56" y="913"/>
                    </a:cubicBezTo>
                    <a:cubicBezTo>
                      <a:pt x="142" y="889"/>
                      <a:pt x="142" y="771"/>
                      <a:pt x="56" y="748"/>
                    </a:cubicBezTo>
                    <a:cubicBezTo>
                      <a:pt x="32" y="748"/>
                      <a:pt x="16" y="756"/>
                      <a:pt x="1" y="779"/>
                    </a:cubicBezTo>
                    <a:close/>
                    <a:moveTo>
                      <a:pt x="1" y="992"/>
                    </a:moveTo>
                    <a:lnTo>
                      <a:pt x="1" y="1094"/>
                    </a:lnTo>
                    <a:cubicBezTo>
                      <a:pt x="16" y="1110"/>
                      <a:pt x="32" y="1125"/>
                      <a:pt x="56" y="1125"/>
                    </a:cubicBezTo>
                    <a:cubicBezTo>
                      <a:pt x="142" y="1102"/>
                      <a:pt x="142" y="984"/>
                      <a:pt x="56" y="960"/>
                    </a:cubicBezTo>
                    <a:cubicBezTo>
                      <a:pt x="32" y="960"/>
                      <a:pt x="16" y="976"/>
                      <a:pt x="1" y="999"/>
                    </a:cubicBezTo>
                    <a:close/>
                    <a:moveTo>
                      <a:pt x="1" y="1212"/>
                    </a:moveTo>
                    <a:lnTo>
                      <a:pt x="1" y="1306"/>
                    </a:lnTo>
                    <a:cubicBezTo>
                      <a:pt x="16" y="1330"/>
                      <a:pt x="32" y="1338"/>
                      <a:pt x="56" y="1345"/>
                    </a:cubicBezTo>
                    <a:cubicBezTo>
                      <a:pt x="142" y="1322"/>
                      <a:pt x="142" y="1196"/>
                      <a:pt x="56" y="1180"/>
                    </a:cubicBezTo>
                    <a:cubicBezTo>
                      <a:pt x="32" y="1180"/>
                      <a:pt x="16" y="1188"/>
                      <a:pt x="1" y="1212"/>
                    </a:cubicBezTo>
                    <a:close/>
                    <a:moveTo>
                      <a:pt x="1" y="1424"/>
                    </a:moveTo>
                    <a:cubicBezTo>
                      <a:pt x="1" y="1463"/>
                      <a:pt x="9" y="1503"/>
                      <a:pt x="24" y="1542"/>
                    </a:cubicBezTo>
                    <a:cubicBezTo>
                      <a:pt x="32" y="1550"/>
                      <a:pt x="40" y="1558"/>
                      <a:pt x="56" y="1558"/>
                    </a:cubicBezTo>
                    <a:cubicBezTo>
                      <a:pt x="134" y="1534"/>
                      <a:pt x="134" y="1416"/>
                      <a:pt x="56" y="1393"/>
                    </a:cubicBezTo>
                    <a:cubicBezTo>
                      <a:pt x="32" y="1393"/>
                      <a:pt x="16" y="1401"/>
                      <a:pt x="1" y="1424"/>
                    </a:cubicBezTo>
                    <a:close/>
                    <a:moveTo>
                      <a:pt x="40" y="1605"/>
                    </a:moveTo>
                    <a:cubicBezTo>
                      <a:pt x="64" y="1652"/>
                      <a:pt x="87" y="1692"/>
                      <a:pt x="111" y="1723"/>
                    </a:cubicBezTo>
                    <a:cubicBezTo>
                      <a:pt x="119" y="1715"/>
                      <a:pt x="119" y="1699"/>
                      <a:pt x="119" y="1692"/>
                    </a:cubicBezTo>
                    <a:cubicBezTo>
                      <a:pt x="119" y="1644"/>
                      <a:pt x="95" y="1613"/>
                      <a:pt x="56" y="1605"/>
                    </a:cubicBezTo>
                    <a:close/>
                    <a:moveTo>
                      <a:pt x="213" y="1817"/>
                    </a:moveTo>
                    <a:cubicBezTo>
                      <a:pt x="237" y="1833"/>
                      <a:pt x="252" y="1841"/>
                      <a:pt x="268" y="1849"/>
                    </a:cubicBezTo>
                    <a:cubicBezTo>
                      <a:pt x="260" y="1833"/>
                      <a:pt x="245" y="1817"/>
                      <a:pt x="221" y="1817"/>
                    </a:cubicBezTo>
                    <a:close/>
                    <a:moveTo>
                      <a:pt x="331" y="1865"/>
                    </a:moveTo>
                    <a:cubicBezTo>
                      <a:pt x="347" y="1865"/>
                      <a:pt x="362" y="1865"/>
                      <a:pt x="378" y="1865"/>
                    </a:cubicBezTo>
                    <a:lnTo>
                      <a:pt x="449" y="1865"/>
                    </a:lnTo>
                    <a:cubicBezTo>
                      <a:pt x="433" y="1802"/>
                      <a:pt x="347" y="1802"/>
                      <a:pt x="331" y="1865"/>
                    </a:cubicBezTo>
                    <a:close/>
                    <a:moveTo>
                      <a:pt x="504" y="1865"/>
                    </a:moveTo>
                    <a:lnTo>
                      <a:pt x="614" y="1865"/>
                    </a:lnTo>
                    <a:cubicBezTo>
                      <a:pt x="606" y="1841"/>
                      <a:pt x="583" y="1817"/>
                      <a:pt x="559" y="1817"/>
                    </a:cubicBezTo>
                    <a:cubicBezTo>
                      <a:pt x="536" y="1817"/>
                      <a:pt x="512" y="1841"/>
                      <a:pt x="504" y="1865"/>
                    </a:cubicBezTo>
                    <a:close/>
                    <a:moveTo>
                      <a:pt x="669" y="1865"/>
                    </a:moveTo>
                    <a:lnTo>
                      <a:pt x="787" y="1865"/>
                    </a:lnTo>
                    <a:cubicBezTo>
                      <a:pt x="779" y="1841"/>
                      <a:pt x="756" y="1817"/>
                      <a:pt x="724" y="1817"/>
                    </a:cubicBezTo>
                    <a:cubicBezTo>
                      <a:pt x="701" y="1817"/>
                      <a:pt x="677" y="1841"/>
                      <a:pt x="669" y="1865"/>
                    </a:cubicBezTo>
                    <a:close/>
                    <a:moveTo>
                      <a:pt x="834" y="1865"/>
                    </a:moveTo>
                    <a:lnTo>
                      <a:pt x="952" y="1865"/>
                    </a:lnTo>
                    <a:cubicBezTo>
                      <a:pt x="937" y="1802"/>
                      <a:pt x="850" y="1802"/>
                      <a:pt x="834" y="1865"/>
                    </a:cubicBezTo>
                    <a:close/>
                    <a:moveTo>
                      <a:pt x="1007" y="1865"/>
                    </a:moveTo>
                    <a:lnTo>
                      <a:pt x="1078" y="1865"/>
                    </a:lnTo>
                    <a:cubicBezTo>
                      <a:pt x="1094" y="1865"/>
                      <a:pt x="1110" y="1865"/>
                      <a:pt x="1125" y="1865"/>
                    </a:cubicBezTo>
                    <a:cubicBezTo>
                      <a:pt x="1110" y="1802"/>
                      <a:pt x="1023" y="1802"/>
                      <a:pt x="1007" y="1865"/>
                    </a:cubicBezTo>
                    <a:close/>
                    <a:moveTo>
                      <a:pt x="1188" y="1841"/>
                    </a:moveTo>
                    <a:cubicBezTo>
                      <a:pt x="1204" y="1833"/>
                      <a:pt x="1220" y="1825"/>
                      <a:pt x="1236" y="1817"/>
                    </a:cubicBezTo>
                    <a:lnTo>
                      <a:pt x="1236" y="1817"/>
                    </a:lnTo>
                    <a:cubicBezTo>
                      <a:pt x="1212" y="1817"/>
                      <a:pt x="1196" y="1825"/>
                      <a:pt x="1188" y="1841"/>
                    </a:cubicBezTo>
                    <a:close/>
                    <a:moveTo>
                      <a:pt x="1346" y="1723"/>
                    </a:moveTo>
                    <a:cubicBezTo>
                      <a:pt x="1369" y="1684"/>
                      <a:pt x="1393" y="1644"/>
                      <a:pt x="1409" y="1605"/>
                    </a:cubicBezTo>
                    <a:lnTo>
                      <a:pt x="1401" y="1605"/>
                    </a:lnTo>
                    <a:cubicBezTo>
                      <a:pt x="1361" y="1605"/>
                      <a:pt x="1330" y="1644"/>
                      <a:pt x="1338" y="1684"/>
                    </a:cubicBezTo>
                    <a:cubicBezTo>
                      <a:pt x="1338" y="1699"/>
                      <a:pt x="1338" y="1707"/>
                      <a:pt x="1346" y="1723"/>
                    </a:cubicBezTo>
                    <a:close/>
                    <a:moveTo>
                      <a:pt x="1432" y="1542"/>
                    </a:moveTo>
                    <a:cubicBezTo>
                      <a:pt x="1440" y="1503"/>
                      <a:pt x="1448" y="1463"/>
                      <a:pt x="1456" y="1416"/>
                    </a:cubicBezTo>
                    <a:cubicBezTo>
                      <a:pt x="1440" y="1401"/>
                      <a:pt x="1424" y="1385"/>
                      <a:pt x="1401" y="1385"/>
                    </a:cubicBezTo>
                    <a:cubicBezTo>
                      <a:pt x="1314" y="1408"/>
                      <a:pt x="1314" y="1534"/>
                      <a:pt x="1401" y="1550"/>
                    </a:cubicBezTo>
                    <a:cubicBezTo>
                      <a:pt x="1416" y="1550"/>
                      <a:pt x="1424" y="1550"/>
                      <a:pt x="1432" y="1542"/>
                    </a:cubicBezTo>
                    <a:close/>
                    <a:moveTo>
                      <a:pt x="1456" y="1306"/>
                    </a:moveTo>
                    <a:lnTo>
                      <a:pt x="1456" y="1204"/>
                    </a:lnTo>
                    <a:cubicBezTo>
                      <a:pt x="1440" y="1180"/>
                      <a:pt x="1424" y="1172"/>
                      <a:pt x="1401" y="1172"/>
                    </a:cubicBezTo>
                    <a:cubicBezTo>
                      <a:pt x="1314" y="1188"/>
                      <a:pt x="1314" y="1314"/>
                      <a:pt x="1401" y="1338"/>
                    </a:cubicBezTo>
                    <a:cubicBezTo>
                      <a:pt x="1424" y="1330"/>
                      <a:pt x="1440" y="1322"/>
                      <a:pt x="1456" y="1298"/>
                    </a:cubicBezTo>
                    <a:close/>
                    <a:moveTo>
                      <a:pt x="1456" y="1086"/>
                    </a:moveTo>
                    <a:lnTo>
                      <a:pt x="1456" y="992"/>
                    </a:lnTo>
                    <a:cubicBezTo>
                      <a:pt x="1440" y="968"/>
                      <a:pt x="1424" y="952"/>
                      <a:pt x="1401" y="952"/>
                    </a:cubicBezTo>
                    <a:cubicBezTo>
                      <a:pt x="1314" y="976"/>
                      <a:pt x="1314" y="1102"/>
                      <a:pt x="1401" y="1117"/>
                    </a:cubicBezTo>
                    <a:cubicBezTo>
                      <a:pt x="1424" y="1117"/>
                      <a:pt x="1440" y="1102"/>
                      <a:pt x="1456" y="1086"/>
                    </a:cubicBezTo>
                    <a:close/>
                    <a:moveTo>
                      <a:pt x="1456" y="874"/>
                    </a:moveTo>
                    <a:lnTo>
                      <a:pt x="1456" y="771"/>
                    </a:lnTo>
                    <a:cubicBezTo>
                      <a:pt x="1440" y="756"/>
                      <a:pt x="1424" y="740"/>
                      <a:pt x="1401" y="740"/>
                    </a:cubicBezTo>
                    <a:cubicBezTo>
                      <a:pt x="1314" y="756"/>
                      <a:pt x="1314" y="889"/>
                      <a:pt x="1401" y="905"/>
                    </a:cubicBezTo>
                    <a:cubicBezTo>
                      <a:pt x="1424" y="905"/>
                      <a:pt x="1440" y="889"/>
                      <a:pt x="1456" y="874"/>
                    </a:cubicBezTo>
                    <a:close/>
                    <a:moveTo>
                      <a:pt x="1456" y="661"/>
                    </a:moveTo>
                    <a:lnTo>
                      <a:pt x="1456" y="559"/>
                    </a:lnTo>
                    <a:cubicBezTo>
                      <a:pt x="1440" y="535"/>
                      <a:pt x="1424" y="527"/>
                      <a:pt x="1401" y="527"/>
                    </a:cubicBezTo>
                    <a:cubicBezTo>
                      <a:pt x="1314" y="543"/>
                      <a:pt x="1314" y="669"/>
                      <a:pt x="1401" y="693"/>
                    </a:cubicBezTo>
                    <a:cubicBezTo>
                      <a:pt x="1424" y="685"/>
                      <a:pt x="1440" y="677"/>
                      <a:pt x="1456" y="653"/>
                    </a:cubicBezTo>
                    <a:close/>
                    <a:moveTo>
                      <a:pt x="1456" y="441"/>
                    </a:moveTo>
                    <a:cubicBezTo>
                      <a:pt x="1448" y="402"/>
                      <a:pt x="1448" y="362"/>
                      <a:pt x="1432" y="323"/>
                    </a:cubicBezTo>
                    <a:cubicBezTo>
                      <a:pt x="1424" y="315"/>
                      <a:pt x="1416" y="307"/>
                      <a:pt x="1401" y="315"/>
                    </a:cubicBezTo>
                    <a:cubicBezTo>
                      <a:pt x="1314" y="331"/>
                      <a:pt x="1314" y="457"/>
                      <a:pt x="1401" y="472"/>
                    </a:cubicBezTo>
                    <a:cubicBezTo>
                      <a:pt x="1424" y="472"/>
                      <a:pt x="1440" y="465"/>
                      <a:pt x="1456" y="441"/>
                    </a:cubicBezTo>
                    <a:close/>
                    <a:moveTo>
                      <a:pt x="1416" y="260"/>
                    </a:moveTo>
                    <a:cubicBezTo>
                      <a:pt x="1393" y="221"/>
                      <a:pt x="1369" y="174"/>
                      <a:pt x="1346" y="142"/>
                    </a:cubicBezTo>
                    <a:cubicBezTo>
                      <a:pt x="1338" y="150"/>
                      <a:pt x="1338" y="166"/>
                      <a:pt x="1338" y="181"/>
                    </a:cubicBezTo>
                    <a:cubicBezTo>
                      <a:pt x="1330" y="221"/>
                      <a:pt x="1361" y="252"/>
                      <a:pt x="1401" y="260"/>
                    </a:cubicBezTo>
                    <a:close/>
                    <a:moveTo>
                      <a:pt x="1236" y="48"/>
                    </a:moveTo>
                    <a:cubicBezTo>
                      <a:pt x="1220" y="32"/>
                      <a:pt x="1204" y="24"/>
                      <a:pt x="1188" y="16"/>
                    </a:cubicBezTo>
                    <a:cubicBezTo>
                      <a:pt x="1196" y="32"/>
                      <a:pt x="1212" y="48"/>
                      <a:pt x="1236" y="48"/>
                    </a:cubicBezTo>
                    <a:close/>
                    <a:moveTo>
                      <a:pt x="221" y="1770"/>
                    </a:moveTo>
                    <a:cubicBezTo>
                      <a:pt x="142" y="1786"/>
                      <a:pt x="87" y="1699"/>
                      <a:pt x="134" y="1636"/>
                    </a:cubicBezTo>
                    <a:cubicBezTo>
                      <a:pt x="182" y="1574"/>
                      <a:pt x="284" y="1605"/>
                      <a:pt x="284" y="1692"/>
                    </a:cubicBezTo>
                    <a:cubicBezTo>
                      <a:pt x="292" y="1731"/>
                      <a:pt x="260" y="1762"/>
                      <a:pt x="221" y="1770"/>
                    </a:cubicBezTo>
                    <a:close/>
                    <a:moveTo>
                      <a:pt x="386" y="1770"/>
                    </a:moveTo>
                    <a:cubicBezTo>
                      <a:pt x="307" y="1794"/>
                      <a:pt x="252" y="1699"/>
                      <a:pt x="300" y="1636"/>
                    </a:cubicBezTo>
                    <a:cubicBezTo>
                      <a:pt x="347" y="1574"/>
                      <a:pt x="457" y="1605"/>
                      <a:pt x="457" y="1692"/>
                    </a:cubicBezTo>
                    <a:cubicBezTo>
                      <a:pt x="457" y="1731"/>
                      <a:pt x="425" y="1762"/>
                      <a:pt x="386" y="1770"/>
                    </a:cubicBezTo>
                    <a:close/>
                    <a:moveTo>
                      <a:pt x="559" y="1770"/>
                    </a:moveTo>
                    <a:cubicBezTo>
                      <a:pt x="480" y="1786"/>
                      <a:pt x="425" y="1699"/>
                      <a:pt x="473" y="1636"/>
                    </a:cubicBezTo>
                    <a:cubicBezTo>
                      <a:pt x="520" y="1574"/>
                      <a:pt x="622" y="1605"/>
                      <a:pt x="622" y="1692"/>
                    </a:cubicBezTo>
                    <a:cubicBezTo>
                      <a:pt x="630" y="1731"/>
                      <a:pt x="598" y="1762"/>
                      <a:pt x="559" y="1770"/>
                    </a:cubicBezTo>
                    <a:close/>
                    <a:moveTo>
                      <a:pt x="724" y="1770"/>
                    </a:moveTo>
                    <a:cubicBezTo>
                      <a:pt x="646" y="1786"/>
                      <a:pt x="591" y="1699"/>
                      <a:pt x="638" y="1636"/>
                    </a:cubicBezTo>
                    <a:cubicBezTo>
                      <a:pt x="685" y="1574"/>
                      <a:pt x="787" y="1605"/>
                      <a:pt x="787" y="1692"/>
                    </a:cubicBezTo>
                    <a:cubicBezTo>
                      <a:pt x="795" y="1731"/>
                      <a:pt x="764" y="1762"/>
                      <a:pt x="724" y="1770"/>
                    </a:cubicBezTo>
                    <a:close/>
                    <a:moveTo>
                      <a:pt x="897" y="1770"/>
                    </a:moveTo>
                    <a:cubicBezTo>
                      <a:pt x="819" y="1786"/>
                      <a:pt x="756" y="1699"/>
                      <a:pt x="811" y="1636"/>
                    </a:cubicBezTo>
                    <a:cubicBezTo>
                      <a:pt x="858" y="1574"/>
                      <a:pt x="960" y="1605"/>
                      <a:pt x="960" y="1692"/>
                    </a:cubicBezTo>
                    <a:cubicBezTo>
                      <a:pt x="960" y="1731"/>
                      <a:pt x="937" y="1762"/>
                      <a:pt x="897" y="1770"/>
                    </a:cubicBezTo>
                    <a:close/>
                    <a:moveTo>
                      <a:pt x="1062" y="1770"/>
                    </a:moveTo>
                    <a:cubicBezTo>
                      <a:pt x="984" y="1794"/>
                      <a:pt x="921" y="1699"/>
                      <a:pt x="976" y="1636"/>
                    </a:cubicBezTo>
                    <a:cubicBezTo>
                      <a:pt x="1023" y="1574"/>
                      <a:pt x="1125" y="1605"/>
                      <a:pt x="1125" y="1692"/>
                    </a:cubicBezTo>
                    <a:cubicBezTo>
                      <a:pt x="1133" y="1731"/>
                      <a:pt x="1102" y="1762"/>
                      <a:pt x="1062" y="1770"/>
                    </a:cubicBezTo>
                    <a:close/>
                    <a:moveTo>
                      <a:pt x="1228" y="1770"/>
                    </a:moveTo>
                    <a:cubicBezTo>
                      <a:pt x="1149" y="1786"/>
                      <a:pt x="1094" y="1699"/>
                      <a:pt x="1141" y="1636"/>
                    </a:cubicBezTo>
                    <a:cubicBezTo>
                      <a:pt x="1196" y="1574"/>
                      <a:pt x="1298" y="1605"/>
                      <a:pt x="1298" y="1692"/>
                    </a:cubicBezTo>
                    <a:cubicBezTo>
                      <a:pt x="1298" y="1731"/>
                      <a:pt x="1275" y="1762"/>
                      <a:pt x="1228" y="1770"/>
                    </a:cubicBezTo>
                    <a:close/>
                    <a:moveTo>
                      <a:pt x="221" y="1393"/>
                    </a:moveTo>
                    <a:cubicBezTo>
                      <a:pt x="142" y="1369"/>
                      <a:pt x="87" y="1463"/>
                      <a:pt x="134" y="1526"/>
                    </a:cubicBezTo>
                    <a:cubicBezTo>
                      <a:pt x="182" y="1589"/>
                      <a:pt x="284" y="1550"/>
                      <a:pt x="284" y="1471"/>
                    </a:cubicBezTo>
                    <a:cubicBezTo>
                      <a:pt x="292" y="1432"/>
                      <a:pt x="260" y="1393"/>
                      <a:pt x="221" y="1393"/>
                    </a:cubicBezTo>
                    <a:close/>
                    <a:moveTo>
                      <a:pt x="386" y="1393"/>
                    </a:moveTo>
                    <a:cubicBezTo>
                      <a:pt x="307" y="1369"/>
                      <a:pt x="252" y="1463"/>
                      <a:pt x="300" y="1526"/>
                    </a:cubicBezTo>
                    <a:cubicBezTo>
                      <a:pt x="347" y="1589"/>
                      <a:pt x="457" y="1558"/>
                      <a:pt x="457" y="1471"/>
                    </a:cubicBezTo>
                    <a:cubicBezTo>
                      <a:pt x="457" y="1432"/>
                      <a:pt x="425" y="1393"/>
                      <a:pt x="386" y="1393"/>
                    </a:cubicBezTo>
                    <a:close/>
                    <a:moveTo>
                      <a:pt x="559" y="1393"/>
                    </a:moveTo>
                    <a:cubicBezTo>
                      <a:pt x="480" y="1369"/>
                      <a:pt x="425" y="1463"/>
                      <a:pt x="473" y="1526"/>
                    </a:cubicBezTo>
                    <a:cubicBezTo>
                      <a:pt x="520" y="1589"/>
                      <a:pt x="622" y="1550"/>
                      <a:pt x="622" y="1471"/>
                    </a:cubicBezTo>
                    <a:cubicBezTo>
                      <a:pt x="630" y="1432"/>
                      <a:pt x="598" y="1393"/>
                      <a:pt x="559" y="1393"/>
                    </a:cubicBezTo>
                    <a:close/>
                    <a:moveTo>
                      <a:pt x="724" y="1393"/>
                    </a:moveTo>
                    <a:cubicBezTo>
                      <a:pt x="646" y="1369"/>
                      <a:pt x="591" y="1463"/>
                      <a:pt x="638" y="1526"/>
                    </a:cubicBezTo>
                    <a:cubicBezTo>
                      <a:pt x="685" y="1589"/>
                      <a:pt x="787" y="1550"/>
                      <a:pt x="787" y="1471"/>
                    </a:cubicBezTo>
                    <a:cubicBezTo>
                      <a:pt x="795" y="1432"/>
                      <a:pt x="764" y="1393"/>
                      <a:pt x="724" y="1393"/>
                    </a:cubicBezTo>
                    <a:close/>
                    <a:moveTo>
                      <a:pt x="897" y="1393"/>
                    </a:moveTo>
                    <a:cubicBezTo>
                      <a:pt x="819" y="1369"/>
                      <a:pt x="756" y="1463"/>
                      <a:pt x="811" y="1526"/>
                    </a:cubicBezTo>
                    <a:cubicBezTo>
                      <a:pt x="858" y="1589"/>
                      <a:pt x="960" y="1550"/>
                      <a:pt x="960" y="1471"/>
                    </a:cubicBezTo>
                    <a:cubicBezTo>
                      <a:pt x="960" y="1432"/>
                      <a:pt x="937" y="1393"/>
                      <a:pt x="897" y="1393"/>
                    </a:cubicBezTo>
                    <a:close/>
                    <a:moveTo>
                      <a:pt x="1062" y="1393"/>
                    </a:moveTo>
                    <a:cubicBezTo>
                      <a:pt x="984" y="1369"/>
                      <a:pt x="921" y="1463"/>
                      <a:pt x="976" y="1526"/>
                    </a:cubicBezTo>
                    <a:cubicBezTo>
                      <a:pt x="1023" y="1589"/>
                      <a:pt x="1125" y="1558"/>
                      <a:pt x="1125" y="1471"/>
                    </a:cubicBezTo>
                    <a:cubicBezTo>
                      <a:pt x="1133" y="1432"/>
                      <a:pt x="1102" y="1393"/>
                      <a:pt x="1062" y="1393"/>
                    </a:cubicBezTo>
                    <a:close/>
                    <a:moveTo>
                      <a:pt x="1228" y="1393"/>
                    </a:moveTo>
                    <a:cubicBezTo>
                      <a:pt x="1149" y="1369"/>
                      <a:pt x="1094" y="1463"/>
                      <a:pt x="1141" y="1526"/>
                    </a:cubicBezTo>
                    <a:cubicBezTo>
                      <a:pt x="1196" y="1589"/>
                      <a:pt x="1298" y="1550"/>
                      <a:pt x="1298" y="1471"/>
                    </a:cubicBezTo>
                    <a:cubicBezTo>
                      <a:pt x="1298" y="1432"/>
                      <a:pt x="1275" y="1393"/>
                      <a:pt x="1228" y="1393"/>
                    </a:cubicBezTo>
                    <a:close/>
                    <a:moveTo>
                      <a:pt x="221" y="1338"/>
                    </a:moveTo>
                    <a:cubicBezTo>
                      <a:pt x="142" y="1361"/>
                      <a:pt x="87" y="1267"/>
                      <a:pt x="134" y="1204"/>
                    </a:cubicBezTo>
                    <a:cubicBezTo>
                      <a:pt x="182" y="1141"/>
                      <a:pt x="284" y="1180"/>
                      <a:pt x="284" y="1259"/>
                    </a:cubicBezTo>
                    <a:cubicBezTo>
                      <a:pt x="292" y="1298"/>
                      <a:pt x="260" y="1338"/>
                      <a:pt x="221" y="1338"/>
                    </a:cubicBezTo>
                    <a:close/>
                    <a:moveTo>
                      <a:pt x="386" y="1338"/>
                    </a:moveTo>
                    <a:cubicBezTo>
                      <a:pt x="307" y="1361"/>
                      <a:pt x="252" y="1267"/>
                      <a:pt x="300" y="1204"/>
                    </a:cubicBezTo>
                    <a:cubicBezTo>
                      <a:pt x="347" y="1141"/>
                      <a:pt x="457" y="1172"/>
                      <a:pt x="457" y="1259"/>
                    </a:cubicBezTo>
                    <a:cubicBezTo>
                      <a:pt x="457" y="1298"/>
                      <a:pt x="425" y="1330"/>
                      <a:pt x="386" y="1338"/>
                    </a:cubicBezTo>
                    <a:close/>
                    <a:moveTo>
                      <a:pt x="559" y="1338"/>
                    </a:moveTo>
                    <a:cubicBezTo>
                      <a:pt x="480" y="1361"/>
                      <a:pt x="425" y="1267"/>
                      <a:pt x="473" y="1204"/>
                    </a:cubicBezTo>
                    <a:cubicBezTo>
                      <a:pt x="520" y="1141"/>
                      <a:pt x="622" y="1180"/>
                      <a:pt x="622" y="1259"/>
                    </a:cubicBezTo>
                    <a:cubicBezTo>
                      <a:pt x="630" y="1298"/>
                      <a:pt x="598" y="1338"/>
                      <a:pt x="559" y="1338"/>
                    </a:cubicBezTo>
                    <a:close/>
                    <a:moveTo>
                      <a:pt x="724" y="1338"/>
                    </a:moveTo>
                    <a:cubicBezTo>
                      <a:pt x="646" y="1361"/>
                      <a:pt x="591" y="1267"/>
                      <a:pt x="638" y="1204"/>
                    </a:cubicBezTo>
                    <a:cubicBezTo>
                      <a:pt x="685" y="1141"/>
                      <a:pt x="787" y="1180"/>
                      <a:pt x="787" y="1259"/>
                    </a:cubicBezTo>
                    <a:cubicBezTo>
                      <a:pt x="795" y="1298"/>
                      <a:pt x="764" y="1338"/>
                      <a:pt x="724" y="1338"/>
                    </a:cubicBezTo>
                    <a:close/>
                    <a:moveTo>
                      <a:pt x="897" y="1338"/>
                    </a:moveTo>
                    <a:cubicBezTo>
                      <a:pt x="819" y="1361"/>
                      <a:pt x="756" y="1267"/>
                      <a:pt x="811" y="1204"/>
                    </a:cubicBezTo>
                    <a:cubicBezTo>
                      <a:pt x="858" y="1141"/>
                      <a:pt x="960" y="1180"/>
                      <a:pt x="960" y="1259"/>
                    </a:cubicBezTo>
                    <a:cubicBezTo>
                      <a:pt x="960" y="1298"/>
                      <a:pt x="937" y="1338"/>
                      <a:pt x="897" y="1338"/>
                    </a:cubicBezTo>
                    <a:close/>
                    <a:moveTo>
                      <a:pt x="1062" y="1338"/>
                    </a:moveTo>
                    <a:cubicBezTo>
                      <a:pt x="984" y="1361"/>
                      <a:pt x="921" y="1267"/>
                      <a:pt x="976" y="1204"/>
                    </a:cubicBezTo>
                    <a:cubicBezTo>
                      <a:pt x="1023" y="1141"/>
                      <a:pt x="1125" y="1172"/>
                      <a:pt x="1125" y="1259"/>
                    </a:cubicBezTo>
                    <a:cubicBezTo>
                      <a:pt x="1133" y="1298"/>
                      <a:pt x="1102" y="1330"/>
                      <a:pt x="1062" y="1338"/>
                    </a:cubicBezTo>
                    <a:close/>
                    <a:moveTo>
                      <a:pt x="1228" y="1338"/>
                    </a:moveTo>
                    <a:cubicBezTo>
                      <a:pt x="1149" y="1361"/>
                      <a:pt x="1094" y="1267"/>
                      <a:pt x="1141" y="1204"/>
                    </a:cubicBezTo>
                    <a:cubicBezTo>
                      <a:pt x="1196" y="1141"/>
                      <a:pt x="1298" y="1180"/>
                      <a:pt x="1298" y="1259"/>
                    </a:cubicBezTo>
                    <a:cubicBezTo>
                      <a:pt x="1298" y="1298"/>
                      <a:pt x="1275" y="1338"/>
                      <a:pt x="1228" y="1338"/>
                    </a:cubicBezTo>
                    <a:close/>
                    <a:moveTo>
                      <a:pt x="221" y="960"/>
                    </a:moveTo>
                    <a:cubicBezTo>
                      <a:pt x="142" y="944"/>
                      <a:pt x="87" y="1031"/>
                      <a:pt x="134" y="1094"/>
                    </a:cubicBezTo>
                    <a:cubicBezTo>
                      <a:pt x="182" y="1157"/>
                      <a:pt x="284" y="1125"/>
                      <a:pt x="284" y="1039"/>
                    </a:cubicBezTo>
                    <a:cubicBezTo>
                      <a:pt x="292" y="999"/>
                      <a:pt x="260" y="968"/>
                      <a:pt x="221" y="960"/>
                    </a:cubicBezTo>
                    <a:close/>
                    <a:moveTo>
                      <a:pt x="386" y="960"/>
                    </a:moveTo>
                    <a:cubicBezTo>
                      <a:pt x="307" y="936"/>
                      <a:pt x="252" y="1031"/>
                      <a:pt x="300" y="1094"/>
                    </a:cubicBezTo>
                    <a:cubicBezTo>
                      <a:pt x="347" y="1157"/>
                      <a:pt x="457" y="1125"/>
                      <a:pt x="457" y="1039"/>
                    </a:cubicBezTo>
                    <a:cubicBezTo>
                      <a:pt x="457" y="999"/>
                      <a:pt x="425" y="968"/>
                      <a:pt x="386" y="960"/>
                    </a:cubicBezTo>
                    <a:close/>
                    <a:moveTo>
                      <a:pt x="559" y="960"/>
                    </a:moveTo>
                    <a:cubicBezTo>
                      <a:pt x="480" y="944"/>
                      <a:pt x="425" y="1031"/>
                      <a:pt x="473" y="1094"/>
                    </a:cubicBezTo>
                    <a:cubicBezTo>
                      <a:pt x="520" y="1157"/>
                      <a:pt x="622" y="1125"/>
                      <a:pt x="622" y="1039"/>
                    </a:cubicBezTo>
                    <a:cubicBezTo>
                      <a:pt x="630" y="999"/>
                      <a:pt x="598" y="968"/>
                      <a:pt x="559" y="960"/>
                    </a:cubicBezTo>
                    <a:close/>
                    <a:moveTo>
                      <a:pt x="724" y="960"/>
                    </a:moveTo>
                    <a:cubicBezTo>
                      <a:pt x="646" y="944"/>
                      <a:pt x="591" y="1031"/>
                      <a:pt x="638" y="1094"/>
                    </a:cubicBezTo>
                    <a:cubicBezTo>
                      <a:pt x="685" y="1157"/>
                      <a:pt x="787" y="1125"/>
                      <a:pt x="787" y="1039"/>
                    </a:cubicBezTo>
                    <a:cubicBezTo>
                      <a:pt x="795" y="999"/>
                      <a:pt x="764" y="968"/>
                      <a:pt x="724" y="960"/>
                    </a:cubicBezTo>
                    <a:close/>
                    <a:moveTo>
                      <a:pt x="897" y="960"/>
                    </a:moveTo>
                    <a:cubicBezTo>
                      <a:pt x="819" y="944"/>
                      <a:pt x="756" y="1031"/>
                      <a:pt x="811" y="1094"/>
                    </a:cubicBezTo>
                    <a:cubicBezTo>
                      <a:pt x="858" y="1157"/>
                      <a:pt x="960" y="1125"/>
                      <a:pt x="960" y="1039"/>
                    </a:cubicBezTo>
                    <a:cubicBezTo>
                      <a:pt x="960" y="999"/>
                      <a:pt x="937" y="968"/>
                      <a:pt x="897" y="960"/>
                    </a:cubicBezTo>
                    <a:close/>
                    <a:moveTo>
                      <a:pt x="1062" y="960"/>
                    </a:moveTo>
                    <a:cubicBezTo>
                      <a:pt x="984" y="936"/>
                      <a:pt x="921" y="1031"/>
                      <a:pt x="976" y="1094"/>
                    </a:cubicBezTo>
                    <a:cubicBezTo>
                      <a:pt x="1023" y="1157"/>
                      <a:pt x="1125" y="1125"/>
                      <a:pt x="1125" y="1039"/>
                    </a:cubicBezTo>
                    <a:cubicBezTo>
                      <a:pt x="1133" y="999"/>
                      <a:pt x="1102" y="968"/>
                      <a:pt x="1062" y="960"/>
                    </a:cubicBezTo>
                    <a:close/>
                    <a:moveTo>
                      <a:pt x="1228" y="960"/>
                    </a:moveTo>
                    <a:cubicBezTo>
                      <a:pt x="1149" y="944"/>
                      <a:pt x="1094" y="1031"/>
                      <a:pt x="1141" y="1094"/>
                    </a:cubicBezTo>
                    <a:cubicBezTo>
                      <a:pt x="1196" y="1157"/>
                      <a:pt x="1298" y="1125"/>
                      <a:pt x="1298" y="1039"/>
                    </a:cubicBezTo>
                    <a:cubicBezTo>
                      <a:pt x="1298" y="999"/>
                      <a:pt x="1275" y="968"/>
                      <a:pt x="1228" y="960"/>
                    </a:cubicBezTo>
                    <a:close/>
                    <a:moveTo>
                      <a:pt x="221" y="905"/>
                    </a:moveTo>
                    <a:cubicBezTo>
                      <a:pt x="134" y="881"/>
                      <a:pt x="134" y="763"/>
                      <a:pt x="221" y="740"/>
                    </a:cubicBezTo>
                    <a:cubicBezTo>
                      <a:pt x="307" y="756"/>
                      <a:pt x="307" y="889"/>
                      <a:pt x="221" y="905"/>
                    </a:cubicBezTo>
                    <a:close/>
                    <a:moveTo>
                      <a:pt x="386" y="905"/>
                    </a:moveTo>
                    <a:cubicBezTo>
                      <a:pt x="307" y="929"/>
                      <a:pt x="252" y="834"/>
                      <a:pt x="300" y="771"/>
                    </a:cubicBezTo>
                    <a:cubicBezTo>
                      <a:pt x="347" y="708"/>
                      <a:pt x="457" y="740"/>
                      <a:pt x="457" y="826"/>
                    </a:cubicBezTo>
                    <a:cubicBezTo>
                      <a:pt x="457" y="866"/>
                      <a:pt x="425" y="897"/>
                      <a:pt x="386" y="905"/>
                    </a:cubicBezTo>
                    <a:close/>
                    <a:moveTo>
                      <a:pt x="559" y="905"/>
                    </a:moveTo>
                    <a:cubicBezTo>
                      <a:pt x="480" y="921"/>
                      <a:pt x="425" y="834"/>
                      <a:pt x="473" y="771"/>
                    </a:cubicBezTo>
                    <a:cubicBezTo>
                      <a:pt x="520" y="708"/>
                      <a:pt x="622" y="740"/>
                      <a:pt x="622" y="826"/>
                    </a:cubicBezTo>
                    <a:cubicBezTo>
                      <a:pt x="630" y="866"/>
                      <a:pt x="598" y="897"/>
                      <a:pt x="559" y="905"/>
                    </a:cubicBezTo>
                    <a:close/>
                    <a:moveTo>
                      <a:pt x="724" y="905"/>
                    </a:moveTo>
                    <a:cubicBezTo>
                      <a:pt x="646" y="921"/>
                      <a:pt x="591" y="834"/>
                      <a:pt x="638" y="771"/>
                    </a:cubicBezTo>
                    <a:cubicBezTo>
                      <a:pt x="685" y="708"/>
                      <a:pt x="787" y="740"/>
                      <a:pt x="787" y="826"/>
                    </a:cubicBezTo>
                    <a:cubicBezTo>
                      <a:pt x="795" y="866"/>
                      <a:pt x="764" y="897"/>
                      <a:pt x="724" y="905"/>
                    </a:cubicBezTo>
                    <a:close/>
                    <a:moveTo>
                      <a:pt x="897" y="905"/>
                    </a:moveTo>
                    <a:cubicBezTo>
                      <a:pt x="819" y="921"/>
                      <a:pt x="756" y="834"/>
                      <a:pt x="811" y="771"/>
                    </a:cubicBezTo>
                    <a:cubicBezTo>
                      <a:pt x="858" y="708"/>
                      <a:pt x="960" y="740"/>
                      <a:pt x="960" y="826"/>
                    </a:cubicBezTo>
                    <a:cubicBezTo>
                      <a:pt x="960" y="866"/>
                      <a:pt x="937" y="897"/>
                      <a:pt x="897" y="905"/>
                    </a:cubicBezTo>
                    <a:close/>
                    <a:moveTo>
                      <a:pt x="1062" y="905"/>
                    </a:moveTo>
                    <a:cubicBezTo>
                      <a:pt x="984" y="929"/>
                      <a:pt x="921" y="834"/>
                      <a:pt x="976" y="771"/>
                    </a:cubicBezTo>
                    <a:cubicBezTo>
                      <a:pt x="1023" y="708"/>
                      <a:pt x="1125" y="740"/>
                      <a:pt x="1125" y="826"/>
                    </a:cubicBezTo>
                    <a:cubicBezTo>
                      <a:pt x="1133" y="866"/>
                      <a:pt x="1102" y="897"/>
                      <a:pt x="1062" y="905"/>
                    </a:cubicBezTo>
                    <a:close/>
                    <a:moveTo>
                      <a:pt x="1228" y="905"/>
                    </a:moveTo>
                    <a:cubicBezTo>
                      <a:pt x="1149" y="881"/>
                      <a:pt x="1149" y="763"/>
                      <a:pt x="1228" y="740"/>
                    </a:cubicBezTo>
                    <a:cubicBezTo>
                      <a:pt x="1322" y="756"/>
                      <a:pt x="1322" y="889"/>
                      <a:pt x="1228" y="905"/>
                    </a:cubicBezTo>
                    <a:close/>
                    <a:moveTo>
                      <a:pt x="221" y="527"/>
                    </a:moveTo>
                    <a:cubicBezTo>
                      <a:pt x="142" y="504"/>
                      <a:pt x="87" y="598"/>
                      <a:pt x="134" y="661"/>
                    </a:cubicBezTo>
                    <a:cubicBezTo>
                      <a:pt x="182" y="724"/>
                      <a:pt x="284" y="685"/>
                      <a:pt x="284" y="606"/>
                    </a:cubicBezTo>
                    <a:cubicBezTo>
                      <a:pt x="292" y="567"/>
                      <a:pt x="260" y="527"/>
                      <a:pt x="221" y="527"/>
                    </a:cubicBezTo>
                    <a:close/>
                    <a:moveTo>
                      <a:pt x="386" y="527"/>
                    </a:moveTo>
                    <a:cubicBezTo>
                      <a:pt x="307" y="504"/>
                      <a:pt x="252" y="598"/>
                      <a:pt x="300" y="661"/>
                    </a:cubicBezTo>
                    <a:cubicBezTo>
                      <a:pt x="347" y="724"/>
                      <a:pt x="457" y="693"/>
                      <a:pt x="457" y="606"/>
                    </a:cubicBezTo>
                    <a:cubicBezTo>
                      <a:pt x="457" y="567"/>
                      <a:pt x="425" y="527"/>
                      <a:pt x="386" y="527"/>
                    </a:cubicBezTo>
                    <a:close/>
                    <a:moveTo>
                      <a:pt x="559" y="527"/>
                    </a:moveTo>
                    <a:cubicBezTo>
                      <a:pt x="480" y="504"/>
                      <a:pt x="425" y="598"/>
                      <a:pt x="473" y="661"/>
                    </a:cubicBezTo>
                    <a:cubicBezTo>
                      <a:pt x="520" y="724"/>
                      <a:pt x="622" y="685"/>
                      <a:pt x="622" y="606"/>
                    </a:cubicBezTo>
                    <a:cubicBezTo>
                      <a:pt x="630" y="567"/>
                      <a:pt x="598" y="527"/>
                      <a:pt x="559" y="527"/>
                    </a:cubicBezTo>
                    <a:close/>
                    <a:moveTo>
                      <a:pt x="724" y="527"/>
                    </a:moveTo>
                    <a:cubicBezTo>
                      <a:pt x="646" y="504"/>
                      <a:pt x="591" y="598"/>
                      <a:pt x="638" y="661"/>
                    </a:cubicBezTo>
                    <a:cubicBezTo>
                      <a:pt x="685" y="724"/>
                      <a:pt x="787" y="685"/>
                      <a:pt x="787" y="606"/>
                    </a:cubicBezTo>
                    <a:cubicBezTo>
                      <a:pt x="795" y="567"/>
                      <a:pt x="764" y="527"/>
                      <a:pt x="724" y="527"/>
                    </a:cubicBezTo>
                    <a:close/>
                    <a:moveTo>
                      <a:pt x="897" y="527"/>
                    </a:moveTo>
                    <a:cubicBezTo>
                      <a:pt x="819" y="504"/>
                      <a:pt x="756" y="598"/>
                      <a:pt x="811" y="661"/>
                    </a:cubicBezTo>
                    <a:cubicBezTo>
                      <a:pt x="858" y="724"/>
                      <a:pt x="960" y="685"/>
                      <a:pt x="960" y="606"/>
                    </a:cubicBezTo>
                    <a:cubicBezTo>
                      <a:pt x="960" y="567"/>
                      <a:pt x="937" y="527"/>
                      <a:pt x="897" y="527"/>
                    </a:cubicBezTo>
                    <a:close/>
                    <a:moveTo>
                      <a:pt x="1062" y="527"/>
                    </a:moveTo>
                    <a:cubicBezTo>
                      <a:pt x="976" y="543"/>
                      <a:pt x="976" y="669"/>
                      <a:pt x="1062" y="693"/>
                    </a:cubicBezTo>
                    <a:cubicBezTo>
                      <a:pt x="1149" y="669"/>
                      <a:pt x="1149" y="551"/>
                      <a:pt x="1062" y="527"/>
                    </a:cubicBezTo>
                    <a:close/>
                    <a:moveTo>
                      <a:pt x="1228" y="527"/>
                    </a:moveTo>
                    <a:cubicBezTo>
                      <a:pt x="1149" y="504"/>
                      <a:pt x="1094" y="598"/>
                      <a:pt x="1141" y="661"/>
                    </a:cubicBezTo>
                    <a:cubicBezTo>
                      <a:pt x="1196" y="724"/>
                      <a:pt x="1298" y="685"/>
                      <a:pt x="1298" y="606"/>
                    </a:cubicBezTo>
                    <a:cubicBezTo>
                      <a:pt x="1298" y="567"/>
                      <a:pt x="1275" y="527"/>
                      <a:pt x="1228" y="527"/>
                    </a:cubicBezTo>
                    <a:close/>
                    <a:moveTo>
                      <a:pt x="221" y="472"/>
                    </a:moveTo>
                    <a:cubicBezTo>
                      <a:pt x="142" y="496"/>
                      <a:pt x="87" y="402"/>
                      <a:pt x="134" y="339"/>
                    </a:cubicBezTo>
                    <a:cubicBezTo>
                      <a:pt x="182" y="276"/>
                      <a:pt x="284" y="315"/>
                      <a:pt x="284" y="394"/>
                    </a:cubicBezTo>
                    <a:cubicBezTo>
                      <a:pt x="292" y="433"/>
                      <a:pt x="260" y="472"/>
                      <a:pt x="221" y="472"/>
                    </a:cubicBezTo>
                    <a:close/>
                    <a:moveTo>
                      <a:pt x="386" y="472"/>
                    </a:moveTo>
                    <a:cubicBezTo>
                      <a:pt x="307" y="496"/>
                      <a:pt x="252" y="402"/>
                      <a:pt x="300" y="339"/>
                    </a:cubicBezTo>
                    <a:cubicBezTo>
                      <a:pt x="347" y="276"/>
                      <a:pt x="449" y="315"/>
                      <a:pt x="457" y="394"/>
                    </a:cubicBezTo>
                    <a:cubicBezTo>
                      <a:pt x="457" y="433"/>
                      <a:pt x="425" y="472"/>
                      <a:pt x="386" y="472"/>
                    </a:cubicBezTo>
                    <a:close/>
                    <a:moveTo>
                      <a:pt x="559" y="472"/>
                    </a:moveTo>
                    <a:cubicBezTo>
                      <a:pt x="480" y="496"/>
                      <a:pt x="425" y="402"/>
                      <a:pt x="473" y="339"/>
                    </a:cubicBezTo>
                    <a:cubicBezTo>
                      <a:pt x="520" y="276"/>
                      <a:pt x="622" y="315"/>
                      <a:pt x="622" y="394"/>
                    </a:cubicBezTo>
                    <a:cubicBezTo>
                      <a:pt x="630" y="433"/>
                      <a:pt x="598" y="472"/>
                      <a:pt x="559" y="472"/>
                    </a:cubicBezTo>
                    <a:close/>
                    <a:moveTo>
                      <a:pt x="724" y="472"/>
                    </a:moveTo>
                    <a:cubicBezTo>
                      <a:pt x="646" y="496"/>
                      <a:pt x="591" y="402"/>
                      <a:pt x="638" y="339"/>
                    </a:cubicBezTo>
                    <a:cubicBezTo>
                      <a:pt x="685" y="276"/>
                      <a:pt x="787" y="315"/>
                      <a:pt x="787" y="394"/>
                    </a:cubicBezTo>
                    <a:cubicBezTo>
                      <a:pt x="795" y="433"/>
                      <a:pt x="764" y="472"/>
                      <a:pt x="724" y="472"/>
                    </a:cubicBezTo>
                    <a:close/>
                    <a:moveTo>
                      <a:pt x="897" y="472"/>
                    </a:moveTo>
                    <a:cubicBezTo>
                      <a:pt x="819" y="496"/>
                      <a:pt x="756" y="402"/>
                      <a:pt x="811" y="339"/>
                    </a:cubicBezTo>
                    <a:cubicBezTo>
                      <a:pt x="858" y="276"/>
                      <a:pt x="960" y="315"/>
                      <a:pt x="960" y="394"/>
                    </a:cubicBezTo>
                    <a:cubicBezTo>
                      <a:pt x="960" y="433"/>
                      <a:pt x="937" y="472"/>
                      <a:pt x="897" y="472"/>
                    </a:cubicBezTo>
                    <a:close/>
                    <a:moveTo>
                      <a:pt x="1062" y="472"/>
                    </a:moveTo>
                    <a:cubicBezTo>
                      <a:pt x="976" y="457"/>
                      <a:pt x="976" y="331"/>
                      <a:pt x="1062" y="307"/>
                    </a:cubicBezTo>
                    <a:cubicBezTo>
                      <a:pt x="1149" y="331"/>
                      <a:pt x="1149" y="457"/>
                      <a:pt x="1062" y="472"/>
                    </a:cubicBezTo>
                    <a:close/>
                    <a:moveTo>
                      <a:pt x="1228" y="472"/>
                    </a:moveTo>
                    <a:cubicBezTo>
                      <a:pt x="1149" y="496"/>
                      <a:pt x="1094" y="402"/>
                      <a:pt x="1141" y="339"/>
                    </a:cubicBezTo>
                    <a:cubicBezTo>
                      <a:pt x="1196" y="276"/>
                      <a:pt x="1298" y="315"/>
                      <a:pt x="1298" y="394"/>
                    </a:cubicBezTo>
                    <a:cubicBezTo>
                      <a:pt x="1298" y="433"/>
                      <a:pt x="1275" y="472"/>
                      <a:pt x="1228" y="472"/>
                    </a:cubicBezTo>
                    <a:close/>
                    <a:moveTo>
                      <a:pt x="221" y="95"/>
                    </a:moveTo>
                    <a:cubicBezTo>
                      <a:pt x="134" y="119"/>
                      <a:pt x="134" y="236"/>
                      <a:pt x="221" y="260"/>
                    </a:cubicBezTo>
                    <a:cubicBezTo>
                      <a:pt x="307" y="236"/>
                      <a:pt x="307" y="119"/>
                      <a:pt x="221" y="95"/>
                    </a:cubicBezTo>
                    <a:close/>
                    <a:moveTo>
                      <a:pt x="386" y="95"/>
                    </a:moveTo>
                    <a:cubicBezTo>
                      <a:pt x="307" y="71"/>
                      <a:pt x="252" y="166"/>
                      <a:pt x="300" y="229"/>
                    </a:cubicBezTo>
                    <a:cubicBezTo>
                      <a:pt x="355" y="292"/>
                      <a:pt x="457" y="260"/>
                      <a:pt x="457" y="174"/>
                    </a:cubicBezTo>
                    <a:cubicBezTo>
                      <a:pt x="457" y="134"/>
                      <a:pt x="425" y="103"/>
                      <a:pt x="386" y="95"/>
                    </a:cubicBezTo>
                    <a:close/>
                    <a:moveTo>
                      <a:pt x="559" y="95"/>
                    </a:moveTo>
                    <a:cubicBezTo>
                      <a:pt x="480" y="79"/>
                      <a:pt x="418" y="166"/>
                      <a:pt x="473" y="229"/>
                    </a:cubicBezTo>
                    <a:cubicBezTo>
                      <a:pt x="520" y="292"/>
                      <a:pt x="622" y="260"/>
                      <a:pt x="622" y="174"/>
                    </a:cubicBezTo>
                    <a:cubicBezTo>
                      <a:pt x="630" y="134"/>
                      <a:pt x="598" y="103"/>
                      <a:pt x="559" y="95"/>
                    </a:cubicBezTo>
                    <a:close/>
                    <a:moveTo>
                      <a:pt x="724" y="95"/>
                    </a:moveTo>
                    <a:cubicBezTo>
                      <a:pt x="646" y="79"/>
                      <a:pt x="591" y="166"/>
                      <a:pt x="638" y="229"/>
                    </a:cubicBezTo>
                    <a:cubicBezTo>
                      <a:pt x="693" y="292"/>
                      <a:pt x="787" y="260"/>
                      <a:pt x="787" y="174"/>
                    </a:cubicBezTo>
                    <a:cubicBezTo>
                      <a:pt x="795" y="134"/>
                      <a:pt x="764" y="103"/>
                      <a:pt x="724" y="95"/>
                    </a:cubicBezTo>
                    <a:close/>
                    <a:moveTo>
                      <a:pt x="897" y="95"/>
                    </a:moveTo>
                    <a:cubicBezTo>
                      <a:pt x="819" y="79"/>
                      <a:pt x="756" y="166"/>
                      <a:pt x="811" y="229"/>
                    </a:cubicBezTo>
                    <a:cubicBezTo>
                      <a:pt x="858" y="292"/>
                      <a:pt x="960" y="260"/>
                      <a:pt x="960" y="174"/>
                    </a:cubicBezTo>
                    <a:cubicBezTo>
                      <a:pt x="960" y="134"/>
                      <a:pt x="937" y="103"/>
                      <a:pt x="897" y="95"/>
                    </a:cubicBezTo>
                    <a:close/>
                    <a:moveTo>
                      <a:pt x="1062" y="95"/>
                    </a:moveTo>
                    <a:cubicBezTo>
                      <a:pt x="984" y="71"/>
                      <a:pt x="929" y="166"/>
                      <a:pt x="976" y="229"/>
                    </a:cubicBezTo>
                    <a:cubicBezTo>
                      <a:pt x="1023" y="292"/>
                      <a:pt x="1125" y="260"/>
                      <a:pt x="1125" y="174"/>
                    </a:cubicBezTo>
                    <a:cubicBezTo>
                      <a:pt x="1133" y="134"/>
                      <a:pt x="1102" y="103"/>
                      <a:pt x="1062" y="95"/>
                    </a:cubicBezTo>
                    <a:close/>
                    <a:moveTo>
                      <a:pt x="1228" y="95"/>
                    </a:moveTo>
                    <a:cubicBezTo>
                      <a:pt x="1141" y="119"/>
                      <a:pt x="1141" y="236"/>
                      <a:pt x="1228" y="260"/>
                    </a:cubicBezTo>
                    <a:cubicBezTo>
                      <a:pt x="1314" y="236"/>
                      <a:pt x="1314" y="119"/>
                      <a:pt x="1228" y="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8"/>
              <p:cNvSpPr/>
              <p:nvPr/>
            </p:nvSpPr>
            <p:spPr>
              <a:xfrm>
                <a:off x="7484846" y="4247338"/>
                <a:ext cx="244273" cy="17585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119" extrusionOk="0">
                    <a:moveTo>
                      <a:pt x="1597" y="1"/>
                    </a:moveTo>
                    <a:lnTo>
                      <a:pt x="48" y="1"/>
                    </a:lnTo>
                    <a:cubicBezTo>
                      <a:pt x="24" y="8"/>
                      <a:pt x="1" y="32"/>
                      <a:pt x="1" y="64"/>
                    </a:cubicBezTo>
                    <a:lnTo>
                      <a:pt x="1" y="64"/>
                    </a:lnTo>
                    <a:cubicBezTo>
                      <a:pt x="1" y="87"/>
                      <a:pt x="24" y="119"/>
                      <a:pt x="48" y="119"/>
                    </a:cubicBezTo>
                    <a:lnTo>
                      <a:pt x="1597" y="119"/>
                    </a:lnTo>
                    <a:cubicBezTo>
                      <a:pt x="1629" y="119"/>
                      <a:pt x="1652" y="87"/>
                      <a:pt x="1644" y="64"/>
                    </a:cubicBezTo>
                    <a:lnTo>
                      <a:pt x="1644" y="64"/>
                    </a:lnTo>
                    <a:cubicBezTo>
                      <a:pt x="1652" y="32"/>
                      <a:pt x="1629" y="8"/>
                      <a:pt x="15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8"/>
              <p:cNvSpPr/>
              <p:nvPr/>
            </p:nvSpPr>
            <p:spPr>
              <a:xfrm>
                <a:off x="7484846" y="4210099"/>
                <a:ext cx="244273" cy="17585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119" extrusionOk="0">
                    <a:moveTo>
                      <a:pt x="1597" y="1"/>
                    </a:moveTo>
                    <a:lnTo>
                      <a:pt x="48" y="1"/>
                    </a:lnTo>
                    <a:cubicBezTo>
                      <a:pt x="24" y="9"/>
                      <a:pt x="1" y="32"/>
                      <a:pt x="1" y="64"/>
                    </a:cubicBezTo>
                    <a:lnTo>
                      <a:pt x="1" y="64"/>
                    </a:lnTo>
                    <a:cubicBezTo>
                      <a:pt x="1" y="87"/>
                      <a:pt x="24" y="119"/>
                      <a:pt x="48" y="119"/>
                    </a:cubicBezTo>
                    <a:lnTo>
                      <a:pt x="1597" y="119"/>
                    </a:lnTo>
                    <a:cubicBezTo>
                      <a:pt x="1629" y="119"/>
                      <a:pt x="1652" y="87"/>
                      <a:pt x="1644" y="64"/>
                    </a:cubicBezTo>
                    <a:lnTo>
                      <a:pt x="1644" y="64"/>
                    </a:lnTo>
                    <a:cubicBezTo>
                      <a:pt x="1652" y="32"/>
                      <a:pt x="1629" y="9"/>
                      <a:pt x="15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8"/>
              <p:cNvSpPr/>
              <p:nvPr/>
            </p:nvSpPr>
            <p:spPr>
              <a:xfrm>
                <a:off x="7484846" y="4174189"/>
                <a:ext cx="244273" cy="17585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119" extrusionOk="0">
                    <a:moveTo>
                      <a:pt x="1597" y="0"/>
                    </a:moveTo>
                    <a:lnTo>
                      <a:pt x="48" y="0"/>
                    </a:lnTo>
                    <a:cubicBezTo>
                      <a:pt x="24" y="0"/>
                      <a:pt x="1" y="32"/>
                      <a:pt x="1" y="55"/>
                    </a:cubicBezTo>
                    <a:lnTo>
                      <a:pt x="1" y="55"/>
                    </a:lnTo>
                    <a:cubicBezTo>
                      <a:pt x="1" y="87"/>
                      <a:pt x="24" y="110"/>
                      <a:pt x="48" y="118"/>
                    </a:cubicBezTo>
                    <a:lnTo>
                      <a:pt x="1597" y="118"/>
                    </a:lnTo>
                    <a:cubicBezTo>
                      <a:pt x="1629" y="110"/>
                      <a:pt x="1652" y="87"/>
                      <a:pt x="1644" y="55"/>
                    </a:cubicBezTo>
                    <a:lnTo>
                      <a:pt x="1644" y="55"/>
                    </a:lnTo>
                    <a:cubicBezTo>
                      <a:pt x="1652" y="32"/>
                      <a:pt x="1629" y="0"/>
                      <a:pt x="15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8"/>
              <p:cNvSpPr/>
              <p:nvPr/>
            </p:nvSpPr>
            <p:spPr>
              <a:xfrm>
                <a:off x="7523268" y="4138132"/>
                <a:ext cx="205851" cy="1758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9" extrusionOk="0">
                    <a:moveTo>
                      <a:pt x="1337" y="0"/>
                    </a:moveTo>
                    <a:lnTo>
                      <a:pt x="55" y="0"/>
                    </a:lnTo>
                    <a:cubicBezTo>
                      <a:pt x="24" y="0"/>
                      <a:pt x="0" y="24"/>
                      <a:pt x="8" y="55"/>
                    </a:cubicBezTo>
                    <a:lnTo>
                      <a:pt x="8" y="55"/>
                    </a:lnTo>
                    <a:cubicBezTo>
                      <a:pt x="0" y="87"/>
                      <a:pt x="24" y="110"/>
                      <a:pt x="55" y="118"/>
                    </a:cubicBezTo>
                    <a:lnTo>
                      <a:pt x="1337" y="118"/>
                    </a:lnTo>
                    <a:cubicBezTo>
                      <a:pt x="1369" y="110"/>
                      <a:pt x="1392" y="87"/>
                      <a:pt x="1384" y="55"/>
                    </a:cubicBezTo>
                    <a:lnTo>
                      <a:pt x="1384" y="55"/>
                    </a:lnTo>
                    <a:cubicBezTo>
                      <a:pt x="1392" y="24"/>
                      <a:pt x="1369" y="0"/>
                      <a:pt x="13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8"/>
              <p:cNvSpPr/>
              <p:nvPr/>
            </p:nvSpPr>
            <p:spPr>
              <a:xfrm>
                <a:off x="7484846" y="4099710"/>
                <a:ext cx="244273" cy="17585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119" extrusionOk="0">
                    <a:moveTo>
                      <a:pt x="1597" y="1"/>
                    </a:moveTo>
                    <a:lnTo>
                      <a:pt x="48" y="1"/>
                    </a:lnTo>
                    <a:cubicBezTo>
                      <a:pt x="24" y="9"/>
                      <a:pt x="1" y="32"/>
                      <a:pt x="1" y="64"/>
                    </a:cubicBezTo>
                    <a:lnTo>
                      <a:pt x="1" y="64"/>
                    </a:lnTo>
                    <a:cubicBezTo>
                      <a:pt x="1" y="95"/>
                      <a:pt x="24" y="119"/>
                      <a:pt x="48" y="119"/>
                    </a:cubicBezTo>
                    <a:lnTo>
                      <a:pt x="1597" y="119"/>
                    </a:lnTo>
                    <a:cubicBezTo>
                      <a:pt x="1629" y="119"/>
                      <a:pt x="1652" y="95"/>
                      <a:pt x="1644" y="64"/>
                    </a:cubicBezTo>
                    <a:lnTo>
                      <a:pt x="1644" y="64"/>
                    </a:lnTo>
                    <a:cubicBezTo>
                      <a:pt x="1652" y="32"/>
                      <a:pt x="1629" y="9"/>
                      <a:pt x="15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8"/>
              <p:cNvSpPr/>
              <p:nvPr/>
            </p:nvSpPr>
            <p:spPr>
              <a:xfrm>
                <a:off x="7484846" y="4063653"/>
                <a:ext cx="244273" cy="17585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119" extrusionOk="0">
                    <a:moveTo>
                      <a:pt x="1597" y="1"/>
                    </a:moveTo>
                    <a:lnTo>
                      <a:pt x="48" y="1"/>
                    </a:lnTo>
                    <a:cubicBezTo>
                      <a:pt x="24" y="1"/>
                      <a:pt x="1" y="24"/>
                      <a:pt x="1" y="56"/>
                    </a:cubicBezTo>
                    <a:lnTo>
                      <a:pt x="1" y="56"/>
                    </a:lnTo>
                    <a:cubicBezTo>
                      <a:pt x="1" y="87"/>
                      <a:pt x="24" y="111"/>
                      <a:pt x="48" y="119"/>
                    </a:cubicBezTo>
                    <a:lnTo>
                      <a:pt x="1597" y="119"/>
                    </a:lnTo>
                    <a:cubicBezTo>
                      <a:pt x="1629" y="111"/>
                      <a:pt x="1652" y="87"/>
                      <a:pt x="1644" y="56"/>
                    </a:cubicBezTo>
                    <a:lnTo>
                      <a:pt x="1644" y="56"/>
                    </a:lnTo>
                    <a:cubicBezTo>
                      <a:pt x="1652" y="24"/>
                      <a:pt x="1629" y="1"/>
                      <a:pt x="15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8"/>
              <p:cNvSpPr/>
              <p:nvPr/>
            </p:nvSpPr>
            <p:spPr>
              <a:xfrm>
                <a:off x="7484846" y="4026561"/>
                <a:ext cx="201270" cy="17585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9" extrusionOk="0">
                    <a:moveTo>
                      <a:pt x="1314" y="0"/>
                    </a:moveTo>
                    <a:lnTo>
                      <a:pt x="48" y="0"/>
                    </a:lnTo>
                    <a:cubicBezTo>
                      <a:pt x="24" y="0"/>
                      <a:pt x="1" y="32"/>
                      <a:pt x="1" y="55"/>
                    </a:cubicBezTo>
                    <a:lnTo>
                      <a:pt x="1" y="55"/>
                    </a:lnTo>
                    <a:cubicBezTo>
                      <a:pt x="1" y="87"/>
                      <a:pt x="24" y="110"/>
                      <a:pt x="48" y="118"/>
                    </a:cubicBezTo>
                    <a:lnTo>
                      <a:pt x="1314" y="118"/>
                    </a:lnTo>
                    <a:cubicBezTo>
                      <a:pt x="1338" y="110"/>
                      <a:pt x="1361" y="87"/>
                      <a:pt x="1361" y="55"/>
                    </a:cubicBezTo>
                    <a:lnTo>
                      <a:pt x="1361" y="55"/>
                    </a:lnTo>
                    <a:cubicBezTo>
                      <a:pt x="1361" y="32"/>
                      <a:pt x="1338" y="0"/>
                      <a:pt x="13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8"/>
              <p:cNvSpPr/>
              <p:nvPr/>
            </p:nvSpPr>
            <p:spPr>
              <a:xfrm>
                <a:off x="7484846" y="3989322"/>
                <a:ext cx="244273" cy="17585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119" extrusionOk="0">
                    <a:moveTo>
                      <a:pt x="1597" y="1"/>
                    </a:moveTo>
                    <a:lnTo>
                      <a:pt x="48" y="1"/>
                    </a:lnTo>
                    <a:cubicBezTo>
                      <a:pt x="24" y="8"/>
                      <a:pt x="1" y="32"/>
                      <a:pt x="1" y="63"/>
                    </a:cubicBezTo>
                    <a:lnTo>
                      <a:pt x="1" y="63"/>
                    </a:lnTo>
                    <a:cubicBezTo>
                      <a:pt x="1" y="87"/>
                      <a:pt x="24" y="119"/>
                      <a:pt x="48" y="119"/>
                    </a:cubicBezTo>
                    <a:lnTo>
                      <a:pt x="1597" y="119"/>
                    </a:lnTo>
                    <a:cubicBezTo>
                      <a:pt x="1629" y="119"/>
                      <a:pt x="1652" y="87"/>
                      <a:pt x="1644" y="63"/>
                    </a:cubicBezTo>
                    <a:lnTo>
                      <a:pt x="1644" y="63"/>
                    </a:lnTo>
                    <a:cubicBezTo>
                      <a:pt x="1652" y="32"/>
                      <a:pt x="1629" y="8"/>
                      <a:pt x="15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8"/>
              <p:cNvSpPr/>
              <p:nvPr/>
            </p:nvSpPr>
            <p:spPr>
              <a:xfrm>
                <a:off x="7484846" y="4138132"/>
                <a:ext cx="24531" cy="1758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19" extrusionOk="0">
                    <a:moveTo>
                      <a:pt x="119" y="0"/>
                    </a:moveTo>
                    <a:lnTo>
                      <a:pt x="48" y="0"/>
                    </a:lnTo>
                    <a:cubicBezTo>
                      <a:pt x="24" y="0"/>
                      <a:pt x="1" y="24"/>
                      <a:pt x="1" y="55"/>
                    </a:cubicBezTo>
                    <a:lnTo>
                      <a:pt x="1" y="55"/>
                    </a:lnTo>
                    <a:cubicBezTo>
                      <a:pt x="1" y="87"/>
                      <a:pt x="24" y="110"/>
                      <a:pt x="48" y="118"/>
                    </a:cubicBezTo>
                    <a:lnTo>
                      <a:pt x="119" y="118"/>
                    </a:lnTo>
                    <a:cubicBezTo>
                      <a:pt x="150" y="110"/>
                      <a:pt x="166" y="87"/>
                      <a:pt x="166" y="55"/>
                    </a:cubicBezTo>
                    <a:lnTo>
                      <a:pt x="166" y="55"/>
                    </a:lnTo>
                    <a:cubicBezTo>
                      <a:pt x="166" y="24"/>
                      <a:pt x="150" y="0"/>
                      <a:pt x="1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8"/>
              <p:cNvSpPr/>
              <p:nvPr/>
            </p:nvSpPr>
            <p:spPr>
              <a:xfrm>
                <a:off x="7697496" y="4026561"/>
                <a:ext cx="30442" cy="1758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19" extrusionOk="0">
                    <a:moveTo>
                      <a:pt x="158" y="0"/>
                    </a:moveTo>
                    <a:lnTo>
                      <a:pt x="48" y="0"/>
                    </a:lnTo>
                    <a:cubicBezTo>
                      <a:pt x="17" y="0"/>
                      <a:pt x="1" y="32"/>
                      <a:pt x="1" y="55"/>
                    </a:cubicBezTo>
                    <a:lnTo>
                      <a:pt x="1" y="55"/>
                    </a:lnTo>
                    <a:cubicBezTo>
                      <a:pt x="1" y="87"/>
                      <a:pt x="17" y="110"/>
                      <a:pt x="48" y="118"/>
                    </a:cubicBezTo>
                    <a:lnTo>
                      <a:pt x="158" y="118"/>
                    </a:lnTo>
                    <a:cubicBezTo>
                      <a:pt x="190" y="110"/>
                      <a:pt x="205" y="87"/>
                      <a:pt x="205" y="55"/>
                    </a:cubicBezTo>
                    <a:lnTo>
                      <a:pt x="205" y="55"/>
                    </a:lnTo>
                    <a:cubicBezTo>
                      <a:pt x="205" y="32"/>
                      <a:pt x="190" y="8"/>
                      <a:pt x="1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8"/>
              <p:cNvSpPr/>
              <p:nvPr/>
            </p:nvSpPr>
            <p:spPr>
              <a:xfrm>
                <a:off x="7523268" y="3469742"/>
                <a:ext cx="330130" cy="423229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2864" extrusionOk="0">
                    <a:moveTo>
                      <a:pt x="779" y="1"/>
                    </a:moveTo>
                    <a:lnTo>
                      <a:pt x="574" y="1"/>
                    </a:lnTo>
                    <a:cubicBezTo>
                      <a:pt x="401" y="1"/>
                      <a:pt x="236" y="95"/>
                      <a:pt x="142" y="245"/>
                    </a:cubicBezTo>
                    <a:lnTo>
                      <a:pt x="2045" y="2675"/>
                    </a:lnTo>
                    <a:cubicBezTo>
                      <a:pt x="2171" y="2518"/>
                      <a:pt x="2234" y="2329"/>
                      <a:pt x="2234" y="2124"/>
                    </a:cubicBezTo>
                    <a:lnTo>
                      <a:pt x="2234" y="1849"/>
                    </a:lnTo>
                    <a:close/>
                    <a:moveTo>
                      <a:pt x="40" y="457"/>
                    </a:moveTo>
                    <a:lnTo>
                      <a:pt x="1880" y="2809"/>
                    </a:lnTo>
                    <a:cubicBezTo>
                      <a:pt x="1809" y="2848"/>
                      <a:pt x="1731" y="2864"/>
                      <a:pt x="1652" y="2864"/>
                    </a:cubicBezTo>
                    <a:lnTo>
                      <a:pt x="1589" y="2864"/>
                    </a:lnTo>
                    <a:lnTo>
                      <a:pt x="0" y="835"/>
                    </a:lnTo>
                    <a:lnTo>
                      <a:pt x="0" y="732"/>
                    </a:lnTo>
                    <a:cubicBezTo>
                      <a:pt x="0" y="638"/>
                      <a:pt x="8" y="544"/>
                      <a:pt x="40" y="45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8"/>
              <p:cNvSpPr/>
              <p:nvPr/>
            </p:nvSpPr>
            <p:spPr>
              <a:xfrm>
                <a:off x="6881624" y="2281920"/>
                <a:ext cx="53642" cy="28077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90" extrusionOk="0">
                    <a:moveTo>
                      <a:pt x="362" y="174"/>
                    </a:moveTo>
                    <a:cubicBezTo>
                      <a:pt x="362" y="174"/>
                      <a:pt x="315" y="16"/>
                      <a:pt x="182" y="9"/>
                    </a:cubicBezTo>
                    <a:cubicBezTo>
                      <a:pt x="56" y="1"/>
                      <a:pt x="1" y="166"/>
                      <a:pt x="40" y="182"/>
                    </a:cubicBezTo>
                    <a:cubicBezTo>
                      <a:pt x="150" y="189"/>
                      <a:pt x="252" y="182"/>
                      <a:pt x="362" y="1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8"/>
              <p:cNvSpPr/>
              <p:nvPr/>
            </p:nvSpPr>
            <p:spPr>
              <a:xfrm>
                <a:off x="6859606" y="2342360"/>
                <a:ext cx="81424" cy="59406"/>
              </a:xfrm>
              <a:custGeom>
                <a:avLst/>
                <a:gdLst/>
                <a:ahLst/>
                <a:cxnLst/>
                <a:rect l="l" t="t" r="r" b="b"/>
                <a:pathLst>
                  <a:path w="551" h="402" extrusionOk="0">
                    <a:moveTo>
                      <a:pt x="393" y="40"/>
                    </a:moveTo>
                    <a:lnTo>
                      <a:pt x="433" y="32"/>
                    </a:lnTo>
                    <a:lnTo>
                      <a:pt x="433" y="32"/>
                    </a:lnTo>
                    <a:lnTo>
                      <a:pt x="551" y="9"/>
                    </a:lnTo>
                    <a:cubicBezTo>
                      <a:pt x="409" y="402"/>
                      <a:pt x="0" y="347"/>
                      <a:pt x="157" y="40"/>
                    </a:cubicBezTo>
                    <a:lnTo>
                      <a:pt x="354" y="1"/>
                    </a:lnTo>
                    <a:lnTo>
                      <a:pt x="354" y="16"/>
                    </a:lnTo>
                    <a:cubicBezTo>
                      <a:pt x="354" y="32"/>
                      <a:pt x="370" y="48"/>
                      <a:pt x="386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8"/>
              <p:cNvSpPr/>
              <p:nvPr/>
            </p:nvSpPr>
            <p:spPr>
              <a:xfrm>
                <a:off x="6824731" y="1785689"/>
                <a:ext cx="1054230" cy="654497"/>
              </a:xfrm>
              <a:custGeom>
                <a:avLst/>
                <a:gdLst/>
                <a:ahLst/>
                <a:cxnLst/>
                <a:rect l="l" t="t" r="r" b="b"/>
                <a:pathLst>
                  <a:path w="7134" h="4429" extrusionOk="0">
                    <a:moveTo>
                      <a:pt x="6874" y="0"/>
                    </a:moveTo>
                    <a:lnTo>
                      <a:pt x="1188" y="0"/>
                    </a:lnTo>
                    <a:cubicBezTo>
                      <a:pt x="1023" y="8"/>
                      <a:pt x="881" y="126"/>
                      <a:pt x="842" y="283"/>
                    </a:cubicBezTo>
                    <a:lnTo>
                      <a:pt x="40" y="4137"/>
                    </a:lnTo>
                    <a:cubicBezTo>
                      <a:pt x="0" y="4287"/>
                      <a:pt x="110" y="4428"/>
                      <a:pt x="268" y="4420"/>
                    </a:cubicBezTo>
                    <a:lnTo>
                      <a:pt x="5954" y="4420"/>
                    </a:lnTo>
                    <a:cubicBezTo>
                      <a:pt x="6119" y="4413"/>
                      <a:pt x="6261" y="4295"/>
                      <a:pt x="6300" y="4137"/>
                    </a:cubicBezTo>
                    <a:lnTo>
                      <a:pt x="7095" y="283"/>
                    </a:lnTo>
                    <a:cubicBezTo>
                      <a:pt x="7134" y="142"/>
                      <a:pt x="7024" y="0"/>
                      <a:pt x="68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8"/>
              <p:cNvSpPr/>
              <p:nvPr/>
            </p:nvSpPr>
            <p:spPr>
              <a:xfrm>
                <a:off x="6852512" y="1785689"/>
                <a:ext cx="1026448" cy="654497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429" extrusionOk="0">
                    <a:moveTo>
                      <a:pt x="6686" y="0"/>
                    </a:moveTo>
                    <a:lnTo>
                      <a:pt x="1181" y="0"/>
                    </a:lnTo>
                    <a:cubicBezTo>
                      <a:pt x="1016" y="16"/>
                      <a:pt x="882" y="126"/>
                      <a:pt x="843" y="283"/>
                    </a:cubicBezTo>
                    <a:lnTo>
                      <a:pt x="40" y="4137"/>
                    </a:lnTo>
                    <a:cubicBezTo>
                      <a:pt x="1" y="4287"/>
                      <a:pt x="111" y="4428"/>
                      <a:pt x="261" y="4420"/>
                    </a:cubicBezTo>
                    <a:lnTo>
                      <a:pt x="5766" y="4420"/>
                    </a:lnTo>
                    <a:cubicBezTo>
                      <a:pt x="5931" y="4413"/>
                      <a:pt x="6073" y="4295"/>
                      <a:pt x="6112" y="4137"/>
                    </a:cubicBezTo>
                    <a:lnTo>
                      <a:pt x="6907" y="283"/>
                    </a:lnTo>
                    <a:cubicBezTo>
                      <a:pt x="6946" y="142"/>
                      <a:pt x="6836" y="0"/>
                      <a:pt x="66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8"/>
              <p:cNvSpPr/>
              <p:nvPr/>
            </p:nvSpPr>
            <p:spPr>
              <a:xfrm>
                <a:off x="6924627" y="2182024"/>
                <a:ext cx="853255" cy="33841"/>
              </a:xfrm>
              <a:custGeom>
                <a:avLst/>
                <a:gdLst/>
                <a:ahLst/>
                <a:cxnLst/>
                <a:rect l="l" t="t" r="r" b="b"/>
                <a:pathLst>
                  <a:path w="5774" h="229" extrusionOk="0">
                    <a:moveTo>
                      <a:pt x="5671" y="8"/>
                    </a:moveTo>
                    <a:lnTo>
                      <a:pt x="150" y="8"/>
                    </a:lnTo>
                    <a:cubicBezTo>
                      <a:pt x="79" y="8"/>
                      <a:pt x="32" y="47"/>
                      <a:pt x="16" y="110"/>
                    </a:cubicBezTo>
                    <a:lnTo>
                      <a:pt x="16" y="110"/>
                    </a:lnTo>
                    <a:cubicBezTo>
                      <a:pt x="1" y="173"/>
                      <a:pt x="40" y="228"/>
                      <a:pt x="103" y="221"/>
                    </a:cubicBezTo>
                    <a:lnTo>
                      <a:pt x="5624" y="221"/>
                    </a:lnTo>
                    <a:cubicBezTo>
                      <a:pt x="5687" y="221"/>
                      <a:pt x="5742" y="173"/>
                      <a:pt x="5758" y="110"/>
                    </a:cubicBezTo>
                    <a:lnTo>
                      <a:pt x="5758" y="110"/>
                    </a:lnTo>
                    <a:cubicBezTo>
                      <a:pt x="5774" y="55"/>
                      <a:pt x="5726" y="0"/>
                      <a:pt x="5671" y="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8"/>
              <p:cNvSpPr/>
              <p:nvPr/>
            </p:nvSpPr>
            <p:spPr>
              <a:xfrm>
                <a:off x="6882807" y="2231972"/>
                <a:ext cx="883549" cy="185015"/>
              </a:xfrm>
              <a:custGeom>
                <a:avLst/>
                <a:gdLst/>
                <a:ahLst/>
                <a:cxnLst/>
                <a:rect l="l" t="t" r="r" b="b"/>
                <a:pathLst>
                  <a:path w="5979" h="1252" extrusionOk="0">
                    <a:moveTo>
                      <a:pt x="5821" y="0"/>
                    </a:moveTo>
                    <a:lnTo>
                      <a:pt x="425" y="0"/>
                    </a:lnTo>
                    <a:cubicBezTo>
                      <a:pt x="323" y="8"/>
                      <a:pt x="236" y="79"/>
                      <a:pt x="213" y="174"/>
                    </a:cubicBezTo>
                    <a:lnTo>
                      <a:pt x="24" y="1070"/>
                    </a:lnTo>
                    <a:cubicBezTo>
                      <a:pt x="0" y="1157"/>
                      <a:pt x="71" y="1251"/>
                      <a:pt x="166" y="1243"/>
                    </a:cubicBezTo>
                    <a:lnTo>
                      <a:pt x="5561" y="1243"/>
                    </a:lnTo>
                    <a:cubicBezTo>
                      <a:pt x="5663" y="1243"/>
                      <a:pt x="5750" y="1172"/>
                      <a:pt x="5774" y="1070"/>
                    </a:cubicBezTo>
                    <a:lnTo>
                      <a:pt x="5954" y="174"/>
                    </a:lnTo>
                    <a:cubicBezTo>
                      <a:pt x="5978" y="87"/>
                      <a:pt x="5915" y="0"/>
                      <a:pt x="58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8"/>
              <p:cNvSpPr/>
              <p:nvPr/>
            </p:nvSpPr>
            <p:spPr>
              <a:xfrm>
                <a:off x="7246631" y="2258719"/>
                <a:ext cx="322003" cy="390718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644" extrusionOk="0">
                    <a:moveTo>
                      <a:pt x="118" y="126"/>
                    </a:moveTo>
                    <a:cubicBezTo>
                      <a:pt x="79" y="126"/>
                      <a:pt x="8" y="134"/>
                      <a:pt x="8" y="87"/>
                    </a:cubicBezTo>
                    <a:cubicBezTo>
                      <a:pt x="8" y="48"/>
                      <a:pt x="47" y="16"/>
                      <a:pt x="87" y="16"/>
                    </a:cubicBezTo>
                    <a:lnTo>
                      <a:pt x="1621" y="16"/>
                    </a:lnTo>
                    <a:cubicBezTo>
                      <a:pt x="1794" y="0"/>
                      <a:pt x="1935" y="142"/>
                      <a:pt x="1935" y="315"/>
                    </a:cubicBezTo>
                    <a:cubicBezTo>
                      <a:pt x="1943" y="417"/>
                      <a:pt x="1982" y="724"/>
                      <a:pt x="2030" y="1062"/>
                    </a:cubicBezTo>
                    <a:cubicBezTo>
                      <a:pt x="2085" y="1393"/>
                      <a:pt x="2132" y="1746"/>
                      <a:pt x="2163" y="1951"/>
                    </a:cubicBezTo>
                    <a:cubicBezTo>
                      <a:pt x="2171" y="2014"/>
                      <a:pt x="2171" y="2069"/>
                      <a:pt x="2179" y="2124"/>
                    </a:cubicBezTo>
                    <a:cubicBezTo>
                      <a:pt x="2179" y="2234"/>
                      <a:pt x="2155" y="2352"/>
                      <a:pt x="2100" y="2446"/>
                    </a:cubicBezTo>
                    <a:cubicBezTo>
                      <a:pt x="2037" y="2557"/>
                      <a:pt x="1927" y="2619"/>
                      <a:pt x="1801" y="2635"/>
                    </a:cubicBezTo>
                    <a:cubicBezTo>
                      <a:pt x="1778" y="2643"/>
                      <a:pt x="1746" y="2643"/>
                      <a:pt x="1715" y="2643"/>
                    </a:cubicBezTo>
                    <a:lnTo>
                      <a:pt x="79" y="2643"/>
                    </a:lnTo>
                    <a:cubicBezTo>
                      <a:pt x="40" y="2643"/>
                      <a:pt x="0" y="2604"/>
                      <a:pt x="0" y="2564"/>
                    </a:cubicBezTo>
                    <a:cubicBezTo>
                      <a:pt x="0" y="2525"/>
                      <a:pt x="71" y="2541"/>
                      <a:pt x="118" y="2541"/>
                    </a:cubicBezTo>
                    <a:lnTo>
                      <a:pt x="394" y="2486"/>
                    </a:lnTo>
                    <a:cubicBezTo>
                      <a:pt x="417" y="2486"/>
                      <a:pt x="433" y="2486"/>
                      <a:pt x="456" y="2486"/>
                    </a:cubicBezTo>
                    <a:cubicBezTo>
                      <a:pt x="535" y="2478"/>
                      <a:pt x="606" y="2439"/>
                      <a:pt x="645" y="2368"/>
                    </a:cubicBezTo>
                    <a:cubicBezTo>
                      <a:pt x="685" y="2297"/>
                      <a:pt x="700" y="2210"/>
                      <a:pt x="692" y="2124"/>
                    </a:cubicBezTo>
                    <a:cubicBezTo>
                      <a:pt x="692" y="2077"/>
                      <a:pt x="692" y="2030"/>
                      <a:pt x="685" y="1975"/>
                    </a:cubicBezTo>
                    <a:cubicBezTo>
                      <a:pt x="653" y="1778"/>
                      <a:pt x="582" y="1432"/>
                      <a:pt x="535" y="1086"/>
                    </a:cubicBezTo>
                    <a:cubicBezTo>
                      <a:pt x="488" y="732"/>
                      <a:pt x="449" y="433"/>
                      <a:pt x="449" y="331"/>
                    </a:cubicBezTo>
                    <a:cubicBezTo>
                      <a:pt x="449" y="236"/>
                      <a:pt x="378" y="166"/>
                      <a:pt x="283" y="166"/>
                    </a:cubicBezTo>
                    <a:lnTo>
                      <a:pt x="276" y="1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8"/>
              <p:cNvSpPr/>
              <p:nvPr/>
            </p:nvSpPr>
            <p:spPr>
              <a:xfrm>
                <a:off x="7208209" y="2258719"/>
                <a:ext cx="145411" cy="390718"/>
              </a:xfrm>
              <a:custGeom>
                <a:avLst/>
                <a:gdLst/>
                <a:ahLst/>
                <a:cxnLst/>
                <a:rect l="l" t="t" r="r" b="b"/>
                <a:pathLst>
                  <a:path w="984" h="2644" extrusionOk="0">
                    <a:moveTo>
                      <a:pt x="268" y="166"/>
                    </a:moveTo>
                    <a:cubicBezTo>
                      <a:pt x="221" y="166"/>
                      <a:pt x="190" y="134"/>
                      <a:pt x="190" y="87"/>
                    </a:cubicBezTo>
                    <a:cubicBezTo>
                      <a:pt x="190" y="48"/>
                      <a:pt x="221" y="16"/>
                      <a:pt x="268" y="16"/>
                    </a:cubicBezTo>
                    <a:lnTo>
                      <a:pt x="425" y="16"/>
                    </a:lnTo>
                    <a:cubicBezTo>
                      <a:pt x="598" y="0"/>
                      <a:pt x="740" y="142"/>
                      <a:pt x="740" y="315"/>
                    </a:cubicBezTo>
                    <a:cubicBezTo>
                      <a:pt x="748" y="417"/>
                      <a:pt x="787" y="724"/>
                      <a:pt x="834" y="1062"/>
                    </a:cubicBezTo>
                    <a:cubicBezTo>
                      <a:pt x="890" y="1393"/>
                      <a:pt x="937" y="1746"/>
                      <a:pt x="968" y="1951"/>
                    </a:cubicBezTo>
                    <a:cubicBezTo>
                      <a:pt x="976" y="2014"/>
                      <a:pt x="976" y="2069"/>
                      <a:pt x="976" y="2124"/>
                    </a:cubicBezTo>
                    <a:cubicBezTo>
                      <a:pt x="984" y="2234"/>
                      <a:pt x="960" y="2352"/>
                      <a:pt x="905" y="2446"/>
                    </a:cubicBezTo>
                    <a:cubicBezTo>
                      <a:pt x="842" y="2557"/>
                      <a:pt x="732" y="2619"/>
                      <a:pt x="606" y="2635"/>
                    </a:cubicBezTo>
                    <a:cubicBezTo>
                      <a:pt x="575" y="2643"/>
                      <a:pt x="551" y="2643"/>
                      <a:pt x="520" y="2643"/>
                    </a:cubicBezTo>
                    <a:lnTo>
                      <a:pt x="103" y="2643"/>
                    </a:lnTo>
                    <a:cubicBezTo>
                      <a:pt x="1" y="2643"/>
                      <a:pt x="1" y="2486"/>
                      <a:pt x="103" y="2486"/>
                    </a:cubicBezTo>
                    <a:lnTo>
                      <a:pt x="520" y="2486"/>
                    </a:lnTo>
                    <a:cubicBezTo>
                      <a:pt x="543" y="2486"/>
                      <a:pt x="567" y="2486"/>
                      <a:pt x="583" y="2486"/>
                    </a:cubicBezTo>
                    <a:cubicBezTo>
                      <a:pt x="661" y="2478"/>
                      <a:pt x="732" y="2439"/>
                      <a:pt x="772" y="2376"/>
                    </a:cubicBezTo>
                    <a:cubicBezTo>
                      <a:pt x="811" y="2297"/>
                      <a:pt x="827" y="2218"/>
                      <a:pt x="827" y="2132"/>
                    </a:cubicBezTo>
                    <a:cubicBezTo>
                      <a:pt x="819" y="2085"/>
                      <a:pt x="819" y="2030"/>
                      <a:pt x="811" y="1982"/>
                    </a:cubicBezTo>
                    <a:cubicBezTo>
                      <a:pt x="779" y="1786"/>
                      <a:pt x="732" y="1432"/>
                      <a:pt x="685" y="1086"/>
                    </a:cubicBezTo>
                    <a:cubicBezTo>
                      <a:pt x="630" y="740"/>
                      <a:pt x="591" y="433"/>
                      <a:pt x="583" y="331"/>
                    </a:cubicBezTo>
                    <a:cubicBezTo>
                      <a:pt x="591" y="244"/>
                      <a:pt x="512" y="166"/>
                      <a:pt x="425" y="173"/>
                    </a:cubicBezTo>
                    <a:lnTo>
                      <a:pt x="260" y="17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8"/>
              <p:cNvSpPr/>
              <p:nvPr/>
            </p:nvSpPr>
            <p:spPr>
              <a:xfrm>
                <a:off x="6641045" y="2477280"/>
                <a:ext cx="139648" cy="130190"/>
              </a:xfrm>
              <a:custGeom>
                <a:avLst/>
                <a:gdLst/>
                <a:ahLst/>
                <a:cxnLst/>
                <a:rect l="l" t="t" r="r" b="b"/>
                <a:pathLst>
                  <a:path w="945" h="881" extrusionOk="0">
                    <a:moveTo>
                      <a:pt x="276" y="0"/>
                    </a:moveTo>
                    <a:lnTo>
                      <a:pt x="669" y="0"/>
                    </a:lnTo>
                    <a:cubicBezTo>
                      <a:pt x="819" y="0"/>
                      <a:pt x="944" y="126"/>
                      <a:pt x="944" y="275"/>
                    </a:cubicBezTo>
                    <a:lnTo>
                      <a:pt x="944" y="606"/>
                    </a:lnTo>
                    <a:cubicBezTo>
                      <a:pt x="944" y="755"/>
                      <a:pt x="826" y="881"/>
                      <a:pt x="669" y="881"/>
                    </a:cubicBezTo>
                    <a:lnTo>
                      <a:pt x="276" y="881"/>
                    </a:lnTo>
                    <a:cubicBezTo>
                      <a:pt x="126" y="881"/>
                      <a:pt x="1" y="755"/>
                      <a:pt x="1" y="606"/>
                    </a:cubicBezTo>
                    <a:lnTo>
                      <a:pt x="1" y="275"/>
                    </a:lnTo>
                    <a:cubicBezTo>
                      <a:pt x="1" y="126"/>
                      <a:pt x="126" y="0"/>
                      <a:pt x="276" y="0"/>
                    </a:cubicBezTo>
                    <a:close/>
                    <a:moveTo>
                      <a:pt x="669" y="110"/>
                    </a:moveTo>
                    <a:lnTo>
                      <a:pt x="276" y="110"/>
                    </a:lnTo>
                    <a:cubicBezTo>
                      <a:pt x="181" y="110"/>
                      <a:pt x="111" y="181"/>
                      <a:pt x="111" y="275"/>
                    </a:cubicBezTo>
                    <a:lnTo>
                      <a:pt x="111" y="606"/>
                    </a:lnTo>
                    <a:cubicBezTo>
                      <a:pt x="111" y="700"/>
                      <a:pt x="181" y="779"/>
                      <a:pt x="276" y="779"/>
                    </a:cubicBezTo>
                    <a:lnTo>
                      <a:pt x="669" y="779"/>
                    </a:lnTo>
                    <a:cubicBezTo>
                      <a:pt x="763" y="779"/>
                      <a:pt x="842" y="700"/>
                      <a:pt x="842" y="606"/>
                    </a:cubicBezTo>
                    <a:lnTo>
                      <a:pt x="842" y="275"/>
                    </a:lnTo>
                    <a:cubicBezTo>
                      <a:pt x="842" y="181"/>
                      <a:pt x="763" y="110"/>
                      <a:pt x="669" y="1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8"/>
              <p:cNvSpPr/>
              <p:nvPr/>
            </p:nvSpPr>
            <p:spPr>
              <a:xfrm>
                <a:off x="6598042" y="2450532"/>
                <a:ext cx="132702" cy="198906"/>
              </a:xfrm>
              <a:custGeom>
                <a:avLst/>
                <a:gdLst/>
                <a:ahLst/>
                <a:cxnLst/>
                <a:rect l="l" t="t" r="r" b="b"/>
                <a:pathLst>
                  <a:path w="898" h="1346" extrusionOk="0">
                    <a:moveTo>
                      <a:pt x="897" y="669"/>
                    </a:moveTo>
                    <a:lnTo>
                      <a:pt x="897" y="1086"/>
                    </a:lnTo>
                    <a:cubicBezTo>
                      <a:pt x="889" y="1227"/>
                      <a:pt x="779" y="1345"/>
                      <a:pt x="638" y="1345"/>
                    </a:cubicBezTo>
                    <a:lnTo>
                      <a:pt x="260" y="1345"/>
                    </a:lnTo>
                    <a:cubicBezTo>
                      <a:pt x="118" y="1345"/>
                      <a:pt x="1" y="1227"/>
                      <a:pt x="1" y="1086"/>
                    </a:cubicBezTo>
                    <a:lnTo>
                      <a:pt x="1" y="87"/>
                    </a:lnTo>
                    <a:cubicBezTo>
                      <a:pt x="1" y="39"/>
                      <a:pt x="40" y="0"/>
                      <a:pt x="87" y="0"/>
                    </a:cubicBezTo>
                    <a:lnTo>
                      <a:pt x="803" y="0"/>
                    </a:lnTo>
                    <a:cubicBezTo>
                      <a:pt x="850" y="0"/>
                      <a:pt x="889" y="39"/>
                      <a:pt x="889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8"/>
              <p:cNvSpPr/>
              <p:nvPr/>
            </p:nvSpPr>
            <p:spPr>
              <a:xfrm>
                <a:off x="6598042" y="2450532"/>
                <a:ext cx="132702" cy="198906"/>
              </a:xfrm>
              <a:custGeom>
                <a:avLst/>
                <a:gdLst/>
                <a:ahLst/>
                <a:cxnLst/>
                <a:rect l="l" t="t" r="r" b="b"/>
                <a:pathLst>
                  <a:path w="898" h="1346" extrusionOk="0">
                    <a:moveTo>
                      <a:pt x="669" y="409"/>
                    </a:moveTo>
                    <a:lnTo>
                      <a:pt x="669" y="834"/>
                    </a:lnTo>
                    <a:cubicBezTo>
                      <a:pt x="669" y="928"/>
                      <a:pt x="614" y="1015"/>
                      <a:pt x="527" y="1062"/>
                    </a:cubicBezTo>
                    <a:cubicBezTo>
                      <a:pt x="488" y="1078"/>
                      <a:pt x="457" y="1086"/>
                      <a:pt x="417" y="1086"/>
                    </a:cubicBezTo>
                    <a:lnTo>
                      <a:pt x="1" y="1086"/>
                    </a:lnTo>
                    <a:cubicBezTo>
                      <a:pt x="1" y="1227"/>
                      <a:pt x="118" y="1345"/>
                      <a:pt x="260" y="1345"/>
                    </a:cubicBezTo>
                    <a:lnTo>
                      <a:pt x="638" y="1345"/>
                    </a:lnTo>
                    <a:cubicBezTo>
                      <a:pt x="779" y="1345"/>
                      <a:pt x="889" y="1227"/>
                      <a:pt x="897" y="1086"/>
                    </a:cubicBezTo>
                    <a:lnTo>
                      <a:pt x="897" y="87"/>
                    </a:lnTo>
                    <a:cubicBezTo>
                      <a:pt x="897" y="39"/>
                      <a:pt x="858" y="0"/>
                      <a:pt x="811" y="0"/>
                    </a:cubicBezTo>
                    <a:lnTo>
                      <a:pt x="6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8"/>
              <p:cNvSpPr/>
              <p:nvPr/>
            </p:nvSpPr>
            <p:spPr>
              <a:xfrm>
                <a:off x="6578240" y="1690374"/>
                <a:ext cx="13004" cy="29112"/>
              </a:xfrm>
              <a:custGeom>
                <a:avLst/>
                <a:gdLst/>
                <a:ahLst/>
                <a:cxnLst/>
                <a:rect l="l" t="t" r="r" b="b"/>
                <a:pathLst>
                  <a:path w="88" h="197" extrusionOk="0">
                    <a:moveTo>
                      <a:pt x="48" y="0"/>
                    </a:moveTo>
                    <a:cubicBezTo>
                      <a:pt x="24" y="0"/>
                      <a:pt x="1" y="24"/>
                      <a:pt x="1" y="48"/>
                    </a:cubicBezTo>
                    <a:lnTo>
                      <a:pt x="1" y="150"/>
                    </a:lnTo>
                    <a:cubicBezTo>
                      <a:pt x="1" y="173"/>
                      <a:pt x="24" y="197"/>
                      <a:pt x="48" y="197"/>
                    </a:cubicBezTo>
                    <a:cubicBezTo>
                      <a:pt x="72" y="197"/>
                      <a:pt x="87" y="173"/>
                      <a:pt x="87" y="150"/>
                    </a:cubicBezTo>
                    <a:lnTo>
                      <a:pt x="87" y="48"/>
                    </a:lnTo>
                    <a:cubicBezTo>
                      <a:pt x="87" y="24"/>
                      <a:pt x="72" y="0"/>
                      <a:pt x="48" y="0"/>
                    </a:cubicBezTo>
                    <a:close/>
                  </a:path>
                </a:pathLst>
              </a:custGeom>
              <a:solidFill>
                <a:srgbClr val="1419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8"/>
              <p:cNvSpPr/>
              <p:nvPr/>
            </p:nvSpPr>
            <p:spPr>
              <a:xfrm>
                <a:off x="6441104" y="1655499"/>
                <a:ext cx="22314" cy="2926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98" extrusionOk="0">
                    <a:moveTo>
                      <a:pt x="127" y="8"/>
                    </a:moveTo>
                    <a:lnTo>
                      <a:pt x="127" y="8"/>
                    </a:lnTo>
                    <a:cubicBezTo>
                      <a:pt x="142" y="24"/>
                      <a:pt x="150" y="48"/>
                      <a:pt x="142" y="71"/>
                    </a:cubicBezTo>
                    <a:lnTo>
                      <a:pt x="87" y="166"/>
                    </a:lnTo>
                    <a:cubicBezTo>
                      <a:pt x="72" y="189"/>
                      <a:pt x="48" y="197"/>
                      <a:pt x="24" y="181"/>
                    </a:cubicBezTo>
                    <a:lnTo>
                      <a:pt x="24" y="181"/>
                    </a:lnTo>
                    <a:cubicBezTo>
                      <a:pt x="9" y="173"/>
                      <a:pt x="1" y="142"/>
                      <a:pt x="9" y="126"/>
                    </a:cubicBezTo>
                    <a:lnTo>
                      <a:pt x="64" y="32"/>
                    </a:lnTo>
                    <a:cubicBezTo>
                      <a:pt x="72" y="8"/>
                      <a:pt x="103" y="0"/>
                      <a:pt x="127" y="8"/>
                    </a:cubicBezTo>
                    <a:close/>
                  </a:path>
                </a:pathLst>
              </a:custGeom>
              <a:solidFill>
                <a:srgbClr val="1419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8"/>
              <p:cNvSpPr/>
              <p:nvPr/>
            </p:nvSpPr>
            <p:spPr>
              <a:xfrm>
                <a:off x="6800347" y="1295221"/>
                <a:ext cx="29112" cy="23349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58" extrusionOk="0">
                    <a:moveTo>
                      <a:pt x="189" y="32"/>
                    </a:moveTo>
                    <a:lnTo>
                      <a:pt x="189" y="32"/>
                    </a:lnTo>
                    <a:cubicBezTo>
                      <a:pt x="197" y="47"/>
                      <a:pt x="189" y="79"/>
                      <a:pt x="173" y="87"/>
                    </a:cubicBezTo>
                    <a:lnTo>
                      <a:pt x="79" y="142"/>
                    </a:lnTo>
                    <a:cubicBezTo>
                      <a:pt x="55" y="158"/>
                      <a:pt x="32" y="150"/>
                      <a:pt x="16" y="126"/>
                    </a:cubicBezTo>
                    <a:lnTo>
                      <a:pt x="16" y="126"/>
                    </a:lnTo>
                    <a:cubicBezTo>
                      <a:pt x="0" y="102"/>
                      <a:pt x="8" y="79"/>
                      <a:pt x="32" y="63"/>
                    </a:cubicBezTo>
                    <a:lnTo>
                      <a:pt x="126" y="8"/>
                    </a:lnTo>
                    <a:cubicBezTo>
                      <a:pt x="150" y="0"/>
                      <a:pt x="173" y="8"/>
                      <a:pt x="189" y="32"/>
                    </a:cubicBezTo>
                    <a:close/>
                  </a:path>
                </a:pathLst>
              </a:custGeom>
              <a:solidFill>
                <a:srgbClr val="1419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8"/>
              <p:cNvSpPr/>
              <p:nvPr/>
            </p:nvSpPr>
            <p:spPr>
              <a:xfrm>
                <a:off x="6341207" y="1561365"/>
                <a:ext cx="29112" cy="22166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50" extrusionOk="0">
                    <a:moveTo>
                      <a:pt x="181" y="24"/>
                    </a:moveTo>
                    <a:lnTo>
                      <a:pt x="181" y="24"/>
                    </a:lnTo>
                    <a:cubicBezTo>
                      <a:pt x="197" y="48"/>
                      <a:pt x="189" y="71"/>
                      <a:pt x="165" y="87"/>
                    </a:cubicBezTo>
                    <a:lnTo>
                      <a:pt x="71" y="142"/>
                    </a:lnTo>
                    <a:cubicBezTo>
                      <a:pt x="48" y="150"/>
                      <a:pt x="24" y="142"/>
                      <a:pt x="16" y="126"/>
                    </a:cubicBezTo>
                    <a:lnTo>
                      <a:pt x="16" y="126"/>
                    </a:lnTo>
                    <a:cubicBezTo>
                      <a:pt x="0" y="103"/>
                      <a:pt x="8" y="71"/>
                      <a:pt x="32" y="63"/>
                    </a:cubicBezTo>
                    <a:lnTo>
                      <a:pt x="126" y="8"/>
                    </a:lnTo>
                    <a:cubicBezTo>
                      <a:pt x="150" y="0"/>
                      <a:pt x="173" y="8"/>
                      <a:pt x="181" y="24"/>
                    </a:cubicBezTo>
                    <a:close/>
                  </a:path>
                </a:pathLst>
              </a:custGeom>
              <a:solidFill>
                <a:srgbClr val="1419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8"/>
              <p:cNvSpPr/>
              <p:nvPr/>
            </p:nvSpPr>
            <p:spPr>
              <a:xfrm>
                <a:off x="6836257" y="1432357"/>
                <a:ext cx="29260" cy="14039"/>
              </a:xfrm>
              <a:custGeom>
                <a:avLst/>
                <a:gdLst/>
                <a:ahLst/>
                <a:cxnLst/>
                <a:rect l="l" t="t" r="r" b="b"/>
                <a:pathLst>
                  <a:path w="198" h="95" extrusionOk="0">
                    <a:moveTo>
                      <a:pt x="48" y="0"/>
                    </a:moveTo>
                    <a:cubicBezTo>
                      <a:pt x="24" y="0"/>
                      <a:pt x="1" y="24"/>
                      <a:pt x="1" y="47"/>
                    </a:cubicBezTo>
                    <a:cubicBezTo>
                      <a:pt x="1" y="71"/>
                      <a:pt x="24" y="95"/>
                      <a:pt x="48" y="95"/>
                    </a:cubicBezTo>
                    <a:lnTo>
                      <a:pt x="150" y="95"/>
                    </a:lnTo>
                    <a:cubicBezTo>
                      <a:pt x="174" y="95"/>
                      <a:pt x="198" y="71"/>
                      <a:pt x="198" y="47"/>
                    </a:cubicBezTo>
                    <a:cubicBezTo>
                      <a:pt x="198" y="24"/>
                      <a:pt x="174" y="0"/>
                      <a:pt x="150" y="0"/>
                    </a:cubicBezTo>
                    <a:close/>
                  </a:path>
                </a:pathLst>
              </a:custGeom>
              <a:solidFill>
                <a:srgbClr val="1419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8"/>
              <p:cNvSpPr/>
              <p:nvPr/>
            </p:nvSpPr>
            <p:spPr>
              <a:xfrm>
                <a:off x="6305150" y="1432357"/>
                <a:ext cx="29260" cy="14039"/>
              </a:xfrm>
              <a:custGeom>
                <a:avLst/>
                <a:gdLst/>
                <a:ahLst/>
                <a:cxnLst/>
                <a:rect l="l" t="t" r="r" b="b"/>
                <a:pathLst>
                  <a:path w="198" h="95" extrusionOk="0">
                    <a:moveTo>
                      <a:pt x="40" y="0"/>
                    </a:moveTo>
                    <a:cubicBezTo>
                      <a:pt x="16" y="0"/>
                      <a:pt x="0" y="24"/>
                      <a:pt x="0" y="47"/>
                    </a:cubicBezTo>
                    <a:cubicBezTo>
                      <a:pt x="0" y="71"/>
                      <a:pt x="16" y="95"/>
                      <a:pt x="40" y="95"/>
                    </a:cubicBezTo>
                    <a:lnTo>
                      <a:pt x="150" y="95"/>
                    </a:lnTo>
                    <a:cubicBezTo>
                      <a:pt x="174" y="95"/>
                      <a:pt x="197" y="71"/>
                      <a:pt x="197" y="47"/>
                    </a:cubicBezTo>
                    <a:cubicBezTo>
                      <a:pt x="197" y="24"/>
                      <a:pt x="174" y="0"/>
                      <a:pt x="150" y="0"/>
                    </a:cubicBezTo>
                    <a:close/>
                  </a:path>
                </a:pathLst>
              </a:custGeom>
              <a:solidFill>
                <a:srgbClr val="1419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8"/>
              <p:cNvSpPr/>
              <p:nvPr/>
            </p:nvSpPr>
            <p:spPr>
              <a:xfrm>
                <a:off x="6800347" y="1560183"/>
                <a:ext cx="29112" cy="23349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58" extrusionOk="0">
                    <a:moveTo>
                      <a:pt x="189" y="134"/>
                    </a:moveTo>
                    <a:lnTo>
                      <a:pt x="189" y="134"/>
                    </a:lnTo>
                    <a:cubicBezTo>
                      <a:pt x="173" y="150"/>
                      <a:pt x="150" y="158"/>
                      <a:pt x="126" y="150"/>
                    </a:cubicBezTo>
                    <a:lnTo>
                      <a:pt x="32" y="95"/>
                    </a:lnTo>
                    <a:cubicBezTo>
                      <a:pt x="8" y="79"/>
                      <a:pt x="0" y="56"/>
                      <a:pt x="16" y="32"/>
                    </a:cubicBezTo>
                    <a:lnTo>
                      <a:pt x="16" y="32"/>
                    </a:lnTo>
                    <a:cubicBezTo>
                      <a:pt x="32" y="8"/>
                      <a:pt x="55" y="0"/>
                      <a:pt x="79" y="16"/>
                    </a:cubicBezTo>
                    <a:lnTo>
                      <a:pt x="173" y="71"/>
                    </a:lnTo>
                    <a:cubicBezTo>
                      <a:pt x="189" y="79"/>
                      <a:pt x="197" y="111"/>
                      <a:pt x="189" y="134"/>
                    </a:cubicBezTo>
                    <a:close/>
                  </a:path>
                </a:pathLst>
              </a:custGeom>
              <a:solidFill>
                <a:srgbClr val="1419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8"/>
              <p:cNvSpPr/>
              <p:nvPr/>
            </p:nvSpPr>
            <p:spPr>
              <a:xfrm>
                <a:off x="6340025" y="1295221"/>
                <a:ext cx="29260" cy="23349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58" extrusionOk="0">
                    <a:moveTo>
                      <a:pt x="189" y="126"/>
                    </a:moveTo>
                    <a:lnTo>
                      <a:pt x="189" y="126"/>
                    </a:lnTo>
                    <a:cubicBezTo>
                      <a:pt x="173" y="150"/>
                      <a:pt x="150" y="158"/>
                      <a:pt x="126" y="142"/>
                    </a:cubicBezTo>
                    <a:lnTo>
                      <a:pt x="32" y="87"/>
                    </a:lnTo>
                    <a:cubicBezTo>
                      <a:pt x="8" y="79"/>
                      <a:pt x="0" y="47"/>
                      <a:pt x="16" y="32"/>
                    </a:cubicBezTo>
                    <a:lnTo>
                      <a:pt x="16" y="32"/>
                    </a:lnTo>
                    <a:cubicBezTo>
                      <a:pt x="24" y="8"/>
                      <a:pt x="56" y="0"/>
                      <a:pt x="79" y="8"/>
                    </a:cubicBezTo>
                    <a:lnTo>
                      <a:pt x="166" y="63"/>
                    </a:lnTo>
                    <a:cubicBezTo>
                      <a:pt x="189" y="79"/>
                      <a:pt x="197" y="102"/>
                      <a:pt x="189" y="126"/>
                    </a:cubicBezTo>
                    <a:close/>
                  </a:path>
                </a:pathLst>
              </a:custGeom>
              <a:solidFill>
                <a:srgbClr val="1419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8"/>
              <p:cNvSpPr/>
              <p:nvPr/>
            </p:nvSpPr>
            <p:spPr>
              <a:xfrm>
                <a:off x="6706066" y="1654316"/>
                <a:ext cx="23496" cy="30442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06" extrusionOk="0">
                    <a:moveTo>
                      <a:pt x="127" y="189"/>
                    </a:moveTo>
                    <a:lnTo>
                      <a:pt x="127" y="189"/>
                    </a:lnTo>
                    <a:cubicBezTo>
                      <a:pt x="111" y="205"/>
                      <a:pt x="80" y="197"/>
                      <a:pt x="72" y="174"/>
                    </a:cubicBezTo>
                    <a:lnTo>
                      <a:pt x="17" y="79"/>
                    </a:lnTo>
                    <a:cubicBezTo>
                      <a:pt x="1" y="56"/>
                      <a:pt x="9" y="24"/>
                      <a:pt x="32" y="16"/>
                    </a:cubicBezTo>
                    <a:lnTo>
                      <a:pt x="32" y="16"/>
                    </a:lnTo>
                    <a:cubicBezTo>
                      <a:pt x="56" y="1"/>
                      <a:pt x="80" y="8"/>
                      <a:pt x="95" y="32"/>
                    </a:cubicBezTo>
                    <a:lnTo>
                      <a:pt x="143" y="126"/>
                    </a:lnTo>
                    <a:cubicBezTo>
                      <a:pt x="158" y="150"/>
                      <a:pt x="150" y="174"/>
                      <a:pt x="127" y="189"/>
                    </a:cubicBezTo>
                    <a:close/>
                  </a:path>
                </a:pathLst>
              </a:custGeom>
              <a:solidFill>
                <a:srgbClr val="1419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8"/>
              <p:cNvSpPr/>
              <p:nvPr/>
            </p:nvSpPr>
            <p:spPr>
              <a:xfrm>
                <a:off x="6576023" y="1253401"/>
                <a:ext cx="18620" cy="19535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322" extrusionOk="0">
                    <a:moveTo>
                      <a:pt x="126" y="1258"/>
                    </a:moveTo>
                    <a:cubicBezTo>
                      <a:pt x="126" y="1290"/>
                      <a:pt x="94" y="1321"/>
                      <a:pt x="63" y="1321"/>
                    </a:cubicBezTo>
                    <a:cubicBezTo>
                      <a:pt x="24" y="1321"/>
                      <a:pt x="0" y="1290"/>
                      <a:pt x="0" y="1258"/>
                    </a:cubicBezTo>
                    <a:lnTo>
                      <a:pt x="0" y="63"/>
                    </a:lnTo>
                    <a:cubicBezTo>
                      <a:pt x="0" y="32"/>
                      <a:pt x="24" y="0"/>
                      <a:pt x="63" y="0"/>
                    </a:cubicBezTo>
                    <a:cubicBezTo>
                      <a:pt x="94" y="0"/>
                      <a:pt x="126" y="32"/>
                      <a:pt x="126" y="63"/>
                    </a:cubicBezTo>
                    <a:close/>
                  </a:path>
                </a:pathLst>
              </a:custGeom>
              <a:solidFill>
                <a:srgbClr val="1419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8"/>
              <p:cNvSpPr/>
              <p:nvPr/>
            </p:nvSpPr>
            <p:spPr>
              <a:xfrm>
                <a:off x="6571295" y="1426446"/>
                <a:ext cx="157085" cy="10595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717" extrusionOk="0">
                    <a:moveTo>
                      <a:pt x="64" y="143"/>
                    </a:moveTo>
                    <a:cubicBezTo>
                      <a:pt x="1" y="95"/>
                      <a:pt x="56" y="1"/>
                      <a:pt x="126" y="32"/>
                    </a:cubicBezTo>
                    <a:lnTo>
                      <a:pt x="1023" y="599"/>
                    </a:lnTo>
                    <a:cubicBezTo>
                      <a:pt x="1055" y="614"/>
                      <a:pt x="1062" y="654"/>
                      <a:pt x="1047" y="685"/>
                    </a:cubicBezTo>
                    <a:cubicBezTo>
                      <a:pt x="1023" y="709"/>
                      <a:pt x="992" y="717"/>
                      <a:pt x="960" y="70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8"/>
              <p:cNvSpPr/>
              <p:nvPr/>
            </p:nvSpPr>
            <p:spPr>
              <a:xfrm>
                <a:off x="7157079" y="2731750"/>
                <a:ext cx="1556519" cy="1608683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10886" extrusionOk="0">
                    <a:moveTo>
                      <a:pt x="10249" y="10878"/>
                    </a:moveTo>
                    <a:cubicBezTo>
                      <a:pt x="10084" y="9895"/>
                      <a:pt x="9777" y="8086"/>
                      <a:pt x="9470" y="6293"/>
                    </a:cubicBezTo>
                    <a:cubicBezTo>
                      <a:pt x="9085" y="3996"/>
                      <a:pt x="8700" y="1731"/>
                      <a:pt x="8621" y="1306"/>
                    </a:cubicBezTo>
                    <a:cubicBezTo>
                      <a:pt x="8550" y="897"/>
                      <a:pt x="8432" y="630"/>
                      <a:pt x="8283" y="472"/>
                    </a:cubicBezTo>
                    <a:cubicBezTo>
                      <a:pt x="8125" y="331"/>
                      <a:pt x="7913" y="252"/>
                      <a:pt x="7701" y="268"/>
                    </a:cubicBezTo>
                    <a:lnTo>
                      <a:pt x="2824" y="268"/>
                    </a:lnTo>
                    <a:cubicBezTo>
                      <a:pt x="2580" y="268"/>
                      <a:pt x="2392" y="323"/>
                      <a:pt x="2250" y="465"/>
                    </a:cubicBezTo>
                    <a:cubicBezTo>
                      <a:pt x="2109" y="614"/>
                      <a:pt x="1983" y="881"/>
                      <a:pt x="1904" y="1306"/>
                    </a:cubicBezTo>
                    <a:cubicBezTo>
                      <a:pt x="1825" y="1731"/>
                      <a:pt x="1448" y="3980"/>
                      <a:pt x="1062" y="6285"/>
                    </a:cubicBezTo>
                    <a:cubicBezTo>
                      <a:pt x="756" y="8078"/>
                      <a:pt x="449" y="9895"/>
                      <a:pt x="284" y="10878"/>
                    </a:cubicBezTo>
                    <a:lnTo>
                      <a:pt x="1" y="10878"/>
                    </a:lnTo>
                    <a:cubicBezTo>
                      <a:pt x="166" y="9911"/>
                      <a:pt x="473" y="8062"/>
                      <a:pt x="787" y="6238"/>
                    </a:cubicBezTo>
                    <a:cubicBezTo>
                      <a:pt x="1173" y="3949"/>
                      <a:pt x="1558" y="1691"/>
                      <a:pt x="1637" y="1259"/>
                    </a:cubicBezTo>
                    <a:cubicBezTo>
                      <a:pt x="1723" y="779"/>
                      <a:pt x="1865" y="465"/>
                      <a:pt x="2053" y="276"/>
                    </a:cubicBezTo>
                    <a:cubicBezTo>
                      <a:pt x="2250" y="87"/>
                      <a:pt x="2518" y="0"/>
                      <a:pt x="2832" y="0"/>
                    </a:cubicBezTo>
                    <a:lnTo>
                      <a:pt x="7709" y="0"/>
                    </a:lnTo>
                    <a:cubicBezTo>
                      <a:pt x="8023" y="0"/>
                      <a:pt x="8275" y="79"/>
                      <a:pt x="8479" y="291"/>
                    </a:cubicBezTo>
                    <a:cubicBezTo>
                      <a:pt x="8692" y="504"/>
                      <a:pt x="8818" y="803"/>
                      <a:pt x="8896" y="1267"/>
                    </a:cubicBezTo>
                    <a:cubicBezTo>
                      <a:pt x="8983" y="1715"/>
                      <a:pt x="9368" y="3972"/>
                      <a:pt x="9754" y="6261"/>
                    </a:cubicBezTo>
                    <a:cubicBezTo>
                      <a:pt x="10060" y="8078"/>
                      <a:pt x="10367" y="9918"/>
                      <a:pt x="10532" y="1088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8"/>
              <p:cNvSpPr/>
              <p:nvPr/>
            </p:nvSpPr>
            <p:spPr>
              <a:xfrm>
                <a:off x="6419085" y="2689929"/>
                <a:ext cx="2052748" cy="82606"/>
              </a:xfrm>
              <a:custGeom>
                <a:avLst/>
                <a:gdLst/>
                <a:ahLst/>
                <a:cxnLst/>
                <a:rect l="l" t="t" r="r" b="b"/>
                <a:pathLst>
                  <a:path w="13891" h="559" extrusionOk="0">
                    <a:moveTo>
                      <a:pt x="276" y="0"/>
                    </a:moveTo>
                    <a:lnTo>
                      <a:pt x="13615" y="0"/>
                    </a:lnTo>
                    <a:cubicBezTo>
                      <a:pt x="13764" y="0"/>
                      <a:pt x="13890" y="126"/>
                      <a:pt x="13890" y="276"/>
                    </a:cubicBezTo>
                    <a:lnTo>
                      <a:pt x="13890" y="276"/>
                    </a:lnTo>
                    <a:cubicBezTo>
                      <a:pt x="13890" y="433"/>
                      <a:pt x="13764" y="551"/>
                      <a:pt x="13615" y="559"/>
                    </a:cubicBezTo>
                    <a:lnTo>
                      <a:pt x="276" y="559"/>
                    </a:lnTo>
                    <a:cubicBezTo>
                      <a:pt x="126" y="551"/>
                      <a:pt x="0" y="433"/>
                      <a:pt x="0" y="276"/>
                    </a:cubicBezTo>
                    <a:lnTo>
                      <a:pt x="0" y="276"/>
                    </a:lnTo>
                    <a:cubicBezTo>
                      <a:pt x="0" y="126"/>
                      <a:pt x="126" y="0"/>
                      <a:pt x="2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8"/>
              <p:cNvSpPr/>
              <p:nvPr/>
            </p:nvSpPr>
            <p:spPr>
              <a:xfrm>
                <a:off x="6240128" y="2649291"/>
                <a:ext cx="2321109" cy="81424"/>
              </a:xfrm>
              <a:custGeom>
                <a:avLst/>
                <a:gdLst/>
                <a:ahLst/>
                <a:cxnLst/>
                <a:rect l="l" t="t" r="r" b="b"/>
                <a:pathLst>
                  <a:path w="15707" h="551" extrusionOk="0">
                    <a:moveTo>
                      <a:pt x="283" y="0"/>
                    </a:moveTo>
                    <a:lnTo>
                      <a:pt x="15432" y="0"/>
                    </a:lnTo>
                    <a:cubicBezTo>
                      <a:pt x="15581" y="0"/>
                      <a:pt x="15707" y="126"/>
                      <a:pt x="15707" y="275"/>
                    </a:cubicBezTo>
                    <a:lnTo>
                      <a:pt x="15707" y="275"/>
                    </a:lnTo>
                    <a:cubicBezTo>
                      <a:pt x="15707" y="425"/>
                      <a:pt x="15581" y="551"/>
                      <a:pt x="15432" y="551"/>
                    </a:cubicBezTo>
                    <a:lnTo>
                      <a:pt x="283" y="551"/>
                    </a:lnTo>
                    <a:cubicBezTo>
                      <a:pt x="126" y="551"/>
                      <a:pt x="8" y="425"/>
                      <a:pt x="0" y="275"/>
                    </a:cubicBezTo>
                    <a:lnTo>
                      <a:pt x="0" y="275"/>
                    </a:lnTo>
                    <a:cubicBezTo>
                      <a:pt x="0" y="126"/>
                      <a:pt x="126" y="0"/>
                      <a:pt x="2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8"/>
              <p:cNvSpPr/>
              <p:nvPr/>
            </p:nvSpPr>
            <p:spPr>
              <a:xfrm>
                <a:off x="5391598" y="2689929"/>
                <a:ext cx="1171711" cy="81424"/>
              </a:xfrm>
              <a:custGeom>
                <a:avLst/>
                <a:gdLst/>
                <a:ahLst/>
                <a:cxnLst/>
                <a:rect l="l" t="t" r="r" b="b"/>
                <a:pathLst>
                  <a:path w="7929" h="551" extrusionOk="0">
                    <a:moveTo>
                      <a:pt x="276" y="0"/>
                    </a:moveTo>
                    <a:lnTo>
                      <a:pt x="7653" y="0"/>
                    </a:lnTo>
                    <a:cubicBezTo>
                      <a:pt x="7803" y="0"/>
                      <a:pt x="7929" y="126"/>
                      <a:pt x="7929" y="276"/>
                    </a:cubicBezTo>
                    <a:lnTo>
                      <a:pt x="7929" y="276"/>
                    </a:lnTo>
                    <a:cubicBezTo>
                      <a:pt x="7929" y="433"/>
                      <a:pt x="7803" y="551"/>
                      <a:pt x="7653" y="551"/>
                    </a:cubicBezTo>
                    <a:lnTo>
                      <a:pt x="276" y="551"/>
                    </a:lnTo>
                    <a:cubicBezTo>
                      <a:pt x="126" y="551"/>
                      <a:pt x="0" y="425"/>
                      <a:pt x="0" y="276"/>
                    </a:cubicBezTo>
                    <a:lnTo>
                      <a:pt x="0" y="276"/>
                    </a:lnTo>
                    <a:cubicBezTo>
                      <a:pt x="0" y="126"/>
                      <a:pt x="126" y="0"/>
                      <a:pt x="2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8"/>
              <p:cNvSpPr/>
              <p:nvPr/>
            </p:nvSpPr>
            <p:spPr>
              <a:xfrm>
                <a:off x="5292736" y="2649291"/>
                <a:ext cx="1369435" cy="81424"/>
              </a:xfrm>
              <a:custGeom>
                <a:avLst/>
                <a:gdLst/>
                <a:ahLst/>
                <a:cxnLst/>
                <a:rect l="l" t="t" r="r" b="b"/>
                <a:pathLst>
                  <a:path w="9267" h="551" extrusionOk="0">
                    <a:moveTo>
                      <a:pt x="276" y="0"/>
                    </a:moveTo>
                    <a:lnTo>
                      <a:pt x="8991" y="0"/>
                    </a:lnTo>
                    <a:cubicBezTo>
                      <a:pt x="9148" y="0"/>
                      <a:pt x="9266" y="126"/>
                      <a:pt x="9266" y="275"/>
                    </a:cubicBezTo>
                    <a:lnTo>
                      <a:pt x="9266" y="275"/>
                    </a:lnTo>
                    <a:cubicBezTo>
                      <a:pt x="9266" y="425"/>
                      <a:pt x="9140" y="551"/>
                      <a:pt x="8991" y="551"/>
                    </a:cubicBezTo>
                    <a:lnTo>
                      <a:pt x="276" y="551"/>
                    </a:lnTo>
                    <a:cubicBezTo>
                      <a:pt x="127" y="551"/>
                      <a:pt x="1" y="425"/>
                      <a:pt x="1" y="275"/>
                    </a:cubicBezTo>
                    <a:lnTo>
                      <a:pt x="1" y="275"/>
                    </a:lnTo>
                    <a:cubicBezTo>
                      <a:pt x="1" y="126"/>
                      <a:pt x="127" y="0"/>
                      <a:pt x="2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8"/>
              <p:cNvSpPr/>
              <p:nvPr/>
            </p:nvSpPr>
            <p:spPr>
              <a:xfrm>
                <a:off x="5199785" y="2731750"/>
                <a:ext cx="1555336" cy="1608683"/>
              </a:xfrm>
              <a:custGeom>
                <a:avLst/>
                <a:gdLst/>
                <a:ahLst/>
                <a:cxnLst/>
                <a:rect l="l" t="t" r="r" b="b"/>
                <a:pathLst>
                  <a:path w="10525" h="10886" extrusionOk="0">
                    <a:moveTo>
                      <a:pt x="10241" y="10878"/>
                    </a:moveTo>
                    <a:cubicBezTo>
                      <a:pt x="10084" y="9895"/>
                      <a:pt x="9777" y="8086"/>
                      <a:pt x="9470" y="6293"/>
                    </a:cubicBezTo>
                    <a:cubicBezTo>
                      <a:pt x="9085" y="3996"/>
                      <a:pt x="8700" y="1731"/>
                      <a:pt x="8621" y="1306"/>
                    </a:cubicBezTo>
                    <a:cubicBezTo>
                      <a:pt x="8542" y="897"/>
                      <a:pt x="8432" y="630"/>
                      <a:pt x="8275" y="472"/>
                    </a:cubicBezTo>
                    <a:cubicBezTo>
                      <a:pt x="8125" y="331"/>
                      <a:pt x="7913" y="252"/>
                      <a:pt x="7701" y="268"/>
                    </a:cubicBezTo>
                    <a:lnTo>
                      <a:pt x="2824" y="268"/>
                    </a:lnTo>
                    <a:cubicBezTo>
                      <a:pt x="2580" y="268"/>
                      <a:pt x="2392" y="323"/>
                      <a:pt x="2250" y="465"/>
                    </a:cubicBezTo>
                    <a:cubicBezTo>
                      <a:pt x="2109" y="614"/>
                      <a:pt x="1983" y="881"/>
                      <a:pt x="1904" y="1306"/>
                    </a:cubicBezTo>
                    <a:cubicBezTo>
                      <a:pt x="1825" y="1731"/>
                      <a:pt x="1448" y="3980"/>
                      <a:pt x="1055" y="6285"/>
                    </a:cubicBezTo>
                    <a:cubicBezTo>
                      <a:pt x="756" y="8078"/>
                      <a:pt x="449" y="9895"/>
                      <a:pt x="284" y="10878"/>
                    </a:cubicBezTo>
                    <a:lnTo>
                      <a:pt x="1" y="10878"/>
                    </a:lnTo>
                    <a:cubicBezTo>
                      <a:pt x="166" y="9911"/>
                      <a:pt x="473" y="8062"/>
                      <a:pt x="779" y="6238"/>
                    </a:cubicBezTo>
                    <a:cubicBezTo>
                      <a:pt x="1173" y="3949"/>
                      <a:pt x="1550" y="1691"/>
                      <a:pt x="1629" y="1259"/>
                    </a:cubicBezTo>
                    <a:cubicBezTo>
                      <a:pt x="1723" y="779"/>
                      <a:pt x="1857" y="465"/>
                      <a:pt x="2054" y="276"/>
                    </a:cubicBezTo>
                    <a:cubicBezTo>
                      <a:pt x="2242" y="87"/>
                      <a:pt x="2510" y="0"/>
                      <a:pt x="2824" y="0"/>
                    </a:cubicBezTo>
                    <a:lnTo>
                      <a:pt x="7701" y="0"/>
                    </a:lnTo>
                    <a:cubicBezTo>
                      <a:pt x="8015" y="0"/>
                      <a:pt x="8275" y="79"/>
                      <a:pt x="8479" y="291"/>
                    </a:cubicBezTo>
                    <a:cubicBezTo>
                      <a:pt x="8684" y="504"/>
                      <a:pt x="8810" y="803"/>
                      <a:pt x="8896" y="1267"/>
                    </a:cubicBezTo>
                    <a:cubicBezTo>
                      <a:pt x="8975" y="1715"/>
                      <a:pt x="9360" y="3972"/>
                      <a:pt x="9746" y="6261"/>
                    </a:cubicBezTo>
                    <a:cubicBezTo>
                      <a:pt x="10052" y="8078"/>
                      <a:pt x="10367" y="9918"/>
                      <a:pt x="10524" y="1088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75"/>
          <p:cNvSpPr/>
          <p:nvPr/>
        </p:nvSpPr>
        <p:spPr>
          <a:xfrm>
            <a:off x="714800" y="496500"/>
            <a:ext cx="7704000" cy="4155600"/>
          </a:xfrm>
          <a:prstGeom prst="roundRect">
            <a:avLst>
              <a:gd name="adj" fmla="val 185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001"/>
          </a:p>
        </p:txBody>
      </p:sp>
      <p:grpSp>
        <p:nvGrpSpPr>
          <p:cNvPr id="2990" name="Google Shape;2990;p75"/>
          <p:cNvGrpSpPr/>
          <p:nvPr/>
        </p:nvGrpSpPr>
        <p:grpSpPr>
          <a:xfrm>
            <a:off x="7574981" y="853851"/>
            <a:ext cx="636814" cy="120078"/>
            <a:chOff x="8209059" y="198000"/>
            <a:chExt cx="636814" cy="120078"/>
          </a:xfrm>
        </p:grpSpPr>
        <p:sp>
          <p:nvSpPr>
            <p:cNvPr id="2991" name="Google Shape;2991;p75"/>
            <p:cNvSpPr/>
            <p:nvPr/>
          </p:nvSpPr>
          <p:spPr>
            <a:xfrm>
              <a:off x="8466925" y="198000"/>
              <a:ext cx="121068" cy="120078"/>
            </a:xfrm>
            <a:custGeom>
              <a:avLst/>
              <a:gdLst/>
              <a:ahLst/>
              <a:cxnLst/>
              <a:rect l="l" t="t" r="r" b="b"/>
              <a:pathLst>
                <a:path w="3059" h="3034" extrusionOk="0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75"/>
            <p:cNvSpPr/>
            <p:nvPr/>
          </p:nvSpPr>
          <p:spPr>
            <a:xfrm>
              <a:off x="8725834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75"/>
            <p:cNvSpPr/>
            <p:nvPr/>
          </p:nvSpPr>
          <p:spPr>
            <a:xfrm>
              <a:off x="8209059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26B26E-8827-A583-3DAF-31F2A93127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664584"/>
              </p:ext>
            </p:extLst>
          </p:nvPr>
        </p:nvGraphicFramePr>
        <p:xfrm>
          <a:off x="967563" y="1287002"/>
          <a:ext cx="7181159" cy="3363731"/>
        </p:xfrm>
        <a:graphic>
          <a:graphicData uri="http://schemas.openxmlformats.org/drawingml/2006/table">
            <a:tbl>
              <a:tblPr firstRow="1" bandRow="1">
                <a:tableStyleId>{D6BEFDEC-9A43-43B9-ADF4-30150C89AB17}</a:tableStyleId>
              </a:tblPr>
              <a:tblGrid>
                <a:gridCol w="7181159">
                  <a:extLst>
                    <a:ext uri="{9D8B030D-6E8A-4147-A177-3AD203B41FA5}">
                      <a16:colId xmlns:a16="http://schemas.microsoft.com/office/drawing/2014/main" val="2112421050"/>
                    </a:ext>
                  </a:extLst>
                </a:gridCol>
              </a:tblGrid>
              <a:tr h="432952">
                <a:tc>
                  <a:txBody>
                    <a:bodyPr/>
                    <a:lstStyle/>
                    <a:p>
                      <a:pPr algn="ctr"/>
                      <a:endParaRPr lang="en-VN" sz="2800" b="1" i="0" dirty="0">
                        <a:latin typeface="Quicksand" panose="020B060402020202020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6022998"/>
                  </a:ext>
                </a:extLst>
              </a:tr>
              <a:tr h="2845571"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3010998"/>
                  </a:ext>
                </a:extLst>
              </a:tr>
            </a:tbl>
          </a:graphicData>
        </a:graphic>
      </p:graphicFrame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D89F777-134B-7FF9-4E60-92DC7CE29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807" y="1836420"/>
            <a:ext cx="6706721" cy="2379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/>
            </a:solidFill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8176C2-24CD-458C-E1CA-03C9657669BF}"/>
              </a:ext>
            </a:extLst>
          </p:cNvPr>
          <p:cNvSpPr txBox="1"/>
          <p:nvPr/>
        </p:nvSpPr>
        <p:spPr>
          <a:xfrm>
            <a:off x="1133119" y="631712"/>
            <a:ext cx="6281141" cy="564356"/>
          </a:xfrm>
          <a:prstGeom prst="roundRect">
            <a:avLst>
              <a:gd name="adj" fmla="val 31585"/>
            </a:avLst>
          </a:prstGeom>
          <a:solidFill>
            <a:srgbClr val="9BDDB1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VN" sz="2400" b="1" i="0" dirty="0">
                <a:solidFill>
                  <a:schemeClr val="bg2"/>
                </a:solidFill>
                <a:latin typeface="Quicksand" panose="020B0604020202020204" charset="0"/>
                <a:cs typeface="Calibri Light" panose="020F0302020204030204" pitchFamily="34" charset="0"/>
              </a:rPr>
              <a:t>Sơ đồ tổng quan</a:t>
            </a:r>
          </a:p>
        </p:txBody>
      </p:sp>
    </p:spTree>
    <p:extLst>
      <p:ext uri="{BB962C8B-B14F-4D97-AF65-F5344CB8AC3E}">
        <p14:creationId xmlns:p14="http://schemas.microsoft.com/office/powerpoint/2010/main" val="722934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5EDEB9-9A50-1C7D-33BE-A3EC5DCB802D}"/>
              </a:ext>
            </a:extLst>
          </p:cNvPr>
          <p:cNvSpPr txBox="1"/>
          <p:nvPr/>
        </p:nvSpPr>
        <p:spPr>
          <a:xfrm>
            <a:off x="1927539" y="447050"/>
            <a:ext cx="4772147" cy="555427"/>
          </a:xfrm>
          <a:prstGeom prst="roundRect">
            <a:avLst>
              <a:gd name="adj" fmla="val 30094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VN" sz="2400" b="1" dirty="0">
                <a:latin typeface="Quicksand" panose="020B0604020202020204" charset="0"/>
                <a:cs typeface="Calibri Light" panose="020F0302020204030204" pitchFamily="34" charset="0"/>
              </a:rPr>
              <a:t>Biểu đồ use case tổng quan</a:t>
            </a:r>
          </a:p>
        </p:txBody>
      </p:sp>
      <p:grpSp>
        <p:nvGrpSpPr>
          <p:cNvPr id="1667" name="Google Shape;1667;p59"/>
          <p:cNvGrpSpPr/>
          <p:nvPr/>
        </p:nvGrpSpPr>
        <p:grpSpPr>
          <a:xfrm>
            <a:off x="6837527" y="642400"/>
            <a:ext cx="636814" cy="120078"/>
            <a:chOff x="8209059" y="198000"/>
            <a:chExt cx="636814" cy="120078"/>
          </a:xfrm>
        </p:grpSpPr>
        <p:sp>
          <p:nvSpPr>
            <p:cNvPr id="1668" name="Google Shape;1668;p59"/>
            <p:cNvSpPr/>
            <p:nvPr/>
          </p:nvSpPr>
          <p:spPr>
            <a:xfrm>
              <a:off x="8466925" y="198000"/>
              <a:ext cx="121068" cy="120078"/>
            </a:xfrm>
            <a:custGeom>
              <a:avLst/>
              <a:gdLst/>
              <a:ahLst/>
              <a:cxnLst/>
              <a:rect l="l" t="t" r="r" b="b"/>
              <a:pathLst>
                <a:path w="3059" h="3034" extrusionOk="0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9"/>
            <p:cNvSpPr/>
            <p:nvPr/>
          </p:nvSpPr>
          <p:spPr>
            <a:xfrm>
              <a:off x="8725834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9"/>
            <p:cNvSpPr/>
            <p:nvPr/>
          </p:nvSpPr>
          <p:spPr>
            <a:xfrm>
              <a:off x="8209059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E99BED1-3EC8-3FAB-FDE4-8B581CBC6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539" y="1251118"/>
            <a:ext cx="4753896" cy="34453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/>
            </a:solidFill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3" name="Summary Zoom 2">
                <a:extLst>
                  <a:ext uri="{FF2B5EF4-FFF2-40B4-BE49-F238E27FC236}">
                    <a16:creationId xmlns:a16="http://schemas.microsoft.com/office/drawing/2014/main" id="{2D2A1A35-92B1-E8F5-7ACC-3D5C51678A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0448892"/>
                  </p:ext>
                </p:extLst>
              </p:nvPr>
            </p:nvGraphicFramePr>
            <p:xfrm>
              <a:off x="845820" y="1371600"/>
              <a:ext cx="7452360" cy="2270760"/>
            </p:xfrm>
            <a:graphic>
              <a:graphicData uri="http://schemas.microsoft.com/office/powerpoint/2016/summaryzoom">
                <psuz:summaryZm>
                  <psuz:summaryZmObj sectionId="{2D03C7A6-CDF4-4609-840A-BD3FF42A10FD}">
                    <psuz:zmPr id="{FF470F8B-B3F0-493D-822D-78A58CAF2D97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9738" y="192191"/>
                          <a:ext cx="3353562" cy="1886378"/>
                        </a:xfrm>
                        <a:prstGeom prst="rect">
                          <a:avLst/>
                        </a:prstGeom>
                        <a:ln w="9525">
                          <a:solidFill>
                            <a:schemeClr val="bg2"/>
                          </a:solidFill>
                        </a:ln>
                      </p166:spPr>
                    </psuz:zmPr>
                  </psuz:summaryZmObj>
                  <psuz:summaryZmObj sectionId="{5874742A-1808-4596-B1FD-137B15CBCEFC}">
                    <psuz:zmPr id="{C440C5D7-BB7C-42E4-994E-236E08233298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89059" y="192191"/>
                          <a:ext cx="3353562" cy="1886378"/>
                        </a:xfrm>
                        <a:prstGeom prst="rect">
                          <a:avLst/>
                        </a:prstGeom>
                        <a:ln w="9525">
                          <a:solidFill>
                            <a:schemeClr val="bg2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3" name="Summary Zoom 2">
                <a:extLst>
                  <a:ext uri="{FF2B5EF4-FFF2-40B4-BE49-F238E27FC236}">
                    <a16:creationId xmlns:a16="http://schemas.microsoft.com/office/drawing/2014/main" id="{2D2A1A35-92B1-E8F5-7ACC-3D5C51678A64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45820" y="1371600"/>
                <a:ext cx="7452360" cy="2270760"/>
                <a:chOff x="845820" y="1371600"/>
                <a:chExt cx="7452360" cy="2270760"/>
              </a:xfrm>
            </p:grpSpPr>
            <p:pic>
              <p:nvPicPr>
                <p:cNvPr id="4" name="Picture 4">
                  <a:hlinkClick r:id="rId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55558" y="1563791"/>
                  <a:ext cx="3353562" cy="1886378"/>
                </a:xfrm>
                <a:prstGeom prst="rect">
                  <a:avLst/>
                </a:prstGeom>
                <a:ln w="9525">
                  <a:solidFill>
                    <a:schemeClr val="bg2"/>
                  </a:solidFill>
                </a:ln>
              </p:spPr>
            </p:pic>
            <p:pic>
              <p:nvPicPr>
                <p:cNvPr id="5" name="Picture 5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34879" y="1563791"/>
                  <a:ext cx="3353562" cy="1886378"/>
                </a:xfrm>
                <a:prstGeom prst="rect">
                  <a:avLst/>
                </a:prstGeom>
                <a:ln w="9525">
                  <a:solidFill>
                    <a:schemeClr val="bg2"/>
                  </a:solidFill>
                </a:ln>
              </p:spPr>
            </p:pic>
          </p:grpSp>
        </mc:Fallback>
      </mc:AlternateContent>
      <p:sp>
        <p:nvSpPr>
          <p:cNvPr id="6" name="Google Shape;1479;p55">
            <a:extLst>
              <a:ext uri="{FF2B5EF4-FFF2-40B4-BE49-F238E27FC236}">
                <a16:creationId xmlns:a16="http://schemas.microsoft.com/office/drawing/2014/main" id="{E8CB43E0-AC33-B77A-CDAC-461BB9E5078F}"/>
              </a:ext>
            </a:extLst>
          </p:cNvPr>
          <p:cNvSpPr/>
          <p:nvPr/>
        </p:nvSpPr>
        <p:spPr>
          <a:xfrm>
            <a:off x="720000" y="468000"/>
            <a:ext cx="7704000" cy="469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Quicksand" panose="020B0604020202020204" charset="0"/>
              </a:rPr>
              <a:t>Biểu</a:t>
            </a:r>
            <a:r>
              <a:rPr lang="en-US" sz="2400" dirty="0">
                <a:latin typeface="Quicksand" panose="020B0604020202020204" charset="0"/>
              </a:rPr>
              <a:t> </a:t>
            </a:r>
            <a:r>
              <a:rPr lang="en-US" sz="2400" dirty="0" err="1">
                <a:latin typeface="Quicksand" panose="020B0604020202020204" charset="0"/>
              </a:rPr>
              <a:t>đồ</a:t>
            </a:r>
            <a:r>
              <a:rPr lang="en-US" sz="2400" dirty="0">
                <a:latin typeface="Quicksand" panose="020B0604020202020204" charset="0"/>
              </a:rPr>
              <a:t> use case </a:t>
            </a:r>
            <a:r>
              <a:rPr lang="en-US" sz="2400" dirty="0" err="1">
                <a:latin typeface="Quicksand" panose="020B0604020202020204" charset="0"/>
              </a:rPr>
              <a:t>phân</a:t>
            </a:r>
            <a:r>
              <a:rPr lang="en-US" sz="2400" dirty="0">
                <a:latin typeface="Quicksand" panose="020B0604020202020204" charset="0"/>
              </a:rPr>
              <a:t> </a:t>
            </a:r>
            <a:r>
              <a:rPr lang="en-US" sz="2400" dirty="0" err="1">
                <a:latin typeface="Quicksand" panose="020B0604020202020204" charset="0"/>
              </a:rPr>
              <a:t>rã</a:t>
            </a:r>
            <a:r>
              <a:rPr lang="en-US" sz="2400" dirty="0">
                <a:latin typeface="Quicksand" panose="020B0604020202020204" charset="0"/>
              </a:rPr>
              <a:t> </a:t>
            </a:r>
            <a:r>
              <a:rPr lang="en-US" sz="2400" dirty="0" err="1">
                <a:latin typeface="Quicksand" panose="020B0604020202020204" charset="0"/>
              </a:rPr>
              <a:t>hệ</a:t>
            </a:r>
            <a:r>
              <a:rPr lang="en-US" sz="2400" dirty="0">
                <a:latin typeface="Quicksand" panose="020B0604020202020204" charset="0"/>
              </a:rPr>
              <a:t> </a:t>
            </a:r>
            <a:r>
              <a:rPr lang="en-US" sz="2400" dirty="0" err="1">
                <a:latin typeface="Quicksand" panose="020B0604020202020204" charset="0"/>
              </a:rPr>
              <a:t>thống</a:t>
            </a:r>
            <a:endParaRPr sz="2400" dirty="0">
              <a:latin typeface="Quicksand" panose="020B0604020202020204" charset="0"/>
            </a:endParaRPr>
          </a:p>
        </p:txBody>
      </p:sp>
      <p:grpSp>
        <p:nvGrpSpPr>
          <p:cNvPr id="16" name="Google Shape;1490;p55">
            <a:extLst>
              <a:ext uri="{FF2B5EF4-FFF2-40B4-BE49-F238E27FC236}">
                <a16:creationId xmlns:a16="http://schemas.microsoft.com/office/drawing/2014/main" id="{8909014B-6221-1D99-4DE0-1872F95BDBA9}"/>
              </a:ext>
            </a:extLst>
          </p:cNvPr>
          <p:cNvGrpSpPr/>
          <p:nvPr/>
        </p:nvGrpSpPr>
        <p:grpSpPr>
          <a:xfrm>
            <a:off x="7631947" y="642861"/>
            <a:ext cx="636814" cy="120078"/>
            <a:chOff x="8209059" y="198000"/>
            <a:chExt cx="636814" cy="120078"/>
          </a:xfrm>
        </p:grpSpPr>
        <p:sp>
          <p:nvSpPr>
            <p:cNvPr id="17" name="Google Shape;1491;p55">
              <a:extLst>
                <a:ext uri="{FF2B5EF4-FFF2-40B4-BE49-F238E27FC236}">
                  <a16:creationId xmlns:a16="http://schemas.microsoft.com/office/drawing/2014/main" id="{CCACB4C5-106A-4D4F-76D6-A5FCBBB2DF32}"/>
                </a:ext>
              </a:extLst>
            </p:cNvPr>
            <p:cNvSpPr/>
            <p:nvPr/>
          </p:nvSpPr>
          <p:spPr>
            <a:xfrm>
              <a:off x="8466925" y="198000"/>
              <a:ext cx="121068" cy="120078"/>
            </a:xfrm>
            <a:custGeom>
              <a:avLst/>
              <a:gdLst/>
              <a:ahLst/>
              <a:cxnLst/>
              <a:rect l="l" t="t" r="r" b="b"/>
              <a:pathLst>
                <a:path w="3059" h="3034" extrusionOk="0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92;p55">
              <a:extLst>
                <a:ext uri="{FF2B5EF4-FFF2-40B4-BE49-F238E27FC236}">
                  <a16:creationId xmlns:a16="http://schemas.microsoft.com/office/drawing/2014/main" id="{43AF5CD1-0769-DD33-7C8E-930FA9AA33F3}"/>
                </a:ext>
              </a:extLst>
            </p:cNvPr>
            <p:cNvSpPr/>
            <p:nvPr/>
          </p:nvSpPr>
          <p:spPr>
            <a:xfrm>
              <a:off x="8725834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93;p55">
              <a:extLst>
                <a:ext uri="{FF2B5EF4-FFF2-40B4-BE49-F238E27FC236}">
                  <a16:creationId xmlns:a16="http://schemas.microsoft.com/office/drawing/2014/main" id="{1F8DF7BA-682F-EB03-35E3-5CA213E18CF8}"/>
                </a:ext>
              </a:extLst>
            </p:cNvPr>
            <p:cNvSpPr/>
            <p:nvPr/>
          </p:nvSpPr>
          <p:spPr>
            <a:xfrm>
              <a:off x="8209059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96708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55"/>
          <p:cNvSpPr/>
          <p:nvPr/>
        </p:nvSpPr>
        <p:spPr>
          <a:xfrm>
            <a:off x="720000" y="468000"/>
            <a:ext cx="7704000" cy="469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Quicksand" panose="020B0604020202020204" charset="0"/>
                <a:cs typeface="Calibri Light" panose="020F0302020204030204" pitchFamily="34" charset="0"/>
              </a:rPr>
              <a:t>Biểu đồ use case phân rã hệ thống</a:t>
            </a:r>
            <a:endParaRPr sz="2400" dirty="0">
              <a:latin typeface="Quicksand" panose="020B0604020202020204" charset="0"/>
            </a:endParaRPr>
          </a:p>
        </p:txBody>
      </p:sp>
      <p:grpSp>
        <p:nvGrpSpPr>
          <p:cNvPr id="1490" name="Google Shape;1490;p55"/>
          <p:cNvGrpSpPr/>
          <p:nvPr/>
        </p:nvGrpSpPr>
        <p:grpSpPr>
          <a:xfrm>
            <a:off x="7631947" y="642861"/>
            <a:ext cx="636814" cy="120078"/>
            <a:chOff x="8209059" y="198000"/>
            <a:chExt cx="636814" cy="120078"/>
          </a:xfrm>
        </p:grpSpPr>
        <p:sp>
          <p:nvSpPr>
            <p:cNvPr id="1491" name="Google Shape;1491;p55"/>
            <p:cNvSpPr/>
            <p:nvPr/>
          </p:nvSpPr>
          <p:spPr>
            <a:xfrm>
              <a:off x="8466925" y="198000"/>
              <a:ext cx="121068" cy="120078"/>
            </a:xfrm>
            <a:custGeom>
              <a:avLst/>
              <a:gdLst/>
              <a:ahLst/>
              <a:cxnLst/>
              <a:rect l="l" t="t" r="r" b="b"/>
              <a:pathLst>
                <a:path w="3059" h="3034" extrusionOk="0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5"/>
            <p:cNvSpPr/>
            <p:nvPr/>
          </p:nvSpPr>
          <p:spPr>
            <a:xfrm>
              <a:off x="8725834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5"/>
            <p:cNvSpPr/>
            <p:nvPr/>
          </p:nvSpPr>
          <p:spPr>
            <a:xfrm>
              <a:off x="8209059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ADED1A9C-3820-F2F1-203B-7785B9BA2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418078"/>
              </p:ext>
            </p:extLst>
          </p:nvPr>
        </p:nvGraphicFramePr>
        <p:xfrm>
          <a:off x="714799" y="1309074"/>
          <a:ext cx="7704000" cy="3387628"/>
        </p:xfrm>
        <a:graphic>
          <a:graphicData uri="http://schemas.openxmlformats.org/drawingml/2006/table">
            <a:tbl>
              <a:tblPr firstRow="1" bandRow="1">
                <a:tableStyleId>{D6BEFDEC-9A43-43B9-ADF4-30150C89AB17}</a:tableStyleId>
              </a:tblPr>
              <a:tblGrid>
                <a:gridCol w="3852000">
                  <a:extLst>
                    <a:ext uri="{9D8B030D-6E8A-4147-A177-3AD203B41FA5}">
                      <a16:colId xmlns:a16="http://schemas.microsoft.com/office/drawing/2014/main" val="3108357167"/>
                    </a:ext>
                  </a:extLst>
                </a:gridCol>
                <a:gridCol w="3852000">
                  <a:extLst>
                    <a:ext uri="{9D8B030D-6E8A-4147-A177-3AD203B41FA5}">
                      <a16:colId xmlns:a16="http://schemas.microsoft.com/office/drawing/2014/main" val="2000492665"/>
                    </a:ext>
                  </a:extLst>
                </a:gridCol>
              </a:tblGrid>
              <a:tr h="416889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Bahnschrift" panose="020B0502040204020203" pitchFamily="34" charset="0"/>
                          <a:cs typeface="Calibri" panose="020F0502020204030204" pitchFamily="34" charset="0"/>
                        </a:rPr>
                        <a:t>Tác nhân Khách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Bahnschrift" panose="020B0502040204020203" pitchFamily="34" charset="0"/>
                          <a:cs typeface="Calibri" panose="020F0502020204030204" pitchFamily="34" charset="0"/>
                        </a:rPr>
                        <a:t>Tác nhân Thiết bị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8694980"/>
                  </a:ext>
                </a:extLst>
              </a:tr>
              <a:tr h="2970739">
                <a:tc>
                  <a:txBody>
                    <a:bodyPr/>
                    <a:lstStyle/>
                    <a:p>
                      <a:endParaRPr lang="en-VN">
                        <a:latin typeface="Bahnschrift" panose="020B0502040204020203" pitchFamily="3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VN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5456739"/>
                  </a:ext>
                </a:extLst>
              </a:tr>
            </a:tbl>
          </a:graphicData>
        </a:graphic>
      </p:graphicFrame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4CFBB0A2-3D96-4576-A200-6F2FCDB2F6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6" y="1907930"/>
            <a:ext cx="3334717" cy="25025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132A56-EAA8-A98A-1F37-70232AB941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329" y="1907930"/>
            <a:ext cx="3584432" cy="24425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66"/>
          <p:cNvSpPr/>
          <p:nvPr/>
        </p:nvSpPr>
        <p:spPr>
          <a:xfrm>
            <a:off x="712380" y="475620"/>
            <a:ext cx="7704000" cy="469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Quicksand" panose="020B0604020202020204" charset="0"/>
                <a:cs typeface="Calibri Light" panose="020F0302020204030204" pitchFamily="34" charset="0"/>
              </a:rPr>
              <a:t>Biểu đồ use case phân rã hệ thống</a:t>
            </a:r>
            <a:endParaRPr sz="2400" dirty="0">
              <a:latin typeface="Quicksand" panose="020B0604020202020204" charset="0"/>
            </a:endParaRP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D22805D3-31E6-75A6-1B8D-AEB5A8FE4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65968"/>
              </p:ext>
            </p:extLst>
          </p:nvPr>
        </p:nvGraphicFramePr>
        <p:xfrm>
          <a:off x="714799" y="1167071"/>
          <a:ext cx="7704000" cy="3692008"/>
        </p:xfrm>
        <a:graphic>
          <a:graphicData uri="http://schemas.openxmlformats.org/drawingml/2006/table">
            <a:tbl>
              <a:tblPr firstRow="1" bandRow="1">
                <a:tableStyleId>{D6BEFDEC-9A43-43B9-ADF4-30150C89AB17}</a:tableStyleId>
              </a:tblPr>
              <a:tblGrid>
                <a:gridCol w="7704000">
                  <a:extLst>
                    <a:ext uri="{9D8B030D-6E8A-4147-A177-3AD203B41FA5}">
                      <a16:colId xmlns:a16="http://schemas.microsoft.com/office/drawing/2014/main" val="95529129"/>
                    </a:ext>
                  </a:extLst>
                </a:gridCol>
              </a:tblGrid>
              <a:tr h="399109"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Bahnschrift" panose="020B0502040204020203" pitchFamily="34" charset="0"/>
                        </a:rPr>
                        <a:t>Tác nhân Người dùng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6166152"/>
                  </a:ext>
                </a:extLst>
              </a:tr>
              <a:tr h="3292899"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4518665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0590B924-3AFB-C88A-6E07-FE57E847BB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210" y="1685098"/>
            <a:ext cx="4877178" cy="3173981"/>
          </a:xfrm>
          <a:prstGeom prst="rect">
            <a:avLst/>
          </a:prstGeom>
        </p:spPr>
      </p:pic>
      <p:grpSp>
        <p:nvGrpSpPr>
          <p:cNvPr id="8" name="Google Shape;1490;p55">
            <a:extLst>
              <a:ext uri="{FF2B5EF4-FFF2-40B4-BE49-F238E27FC236}">
                <a16:creationId xmlns:a16="http://schemas.microsoft.com/office/drawing/2014/main" id="{D21E7A68-6075-A5C8-346D-AC04F24F4973}"/>
              </a:ext>
            </a:extLst>
          </p:cNvPr>
          <p:cNvGrpSpPr/>
          <p:nvPr/>
        </p:nvGrpSpPr>
        <p:grpSpPr>
          <a:xfrm>
            <a:off x="7631947" y="642861"/>
            <a:ext cx="636814" cy="120078"/>
            <a:chOff x="8209059" y="198000"/>
            <a:chExt cx="636814" cy="120078"/>
          </a:xfrm>
        </p:grpSpPr>
        <p:sp>
          <p:nvSpPr>
            <p:cNvPr id="9" name="Google Shape;1491;p55">
              <a:extLst>
                <a:ext uri="{FF2B5EF4-FFF2-40B4-BE49-F238E27FC236}">
                  <a16:creationId xmlns:a16="http://schemas.microsoft.com/office/drawing/2014/main" id="{46AAF5BF-139A-37AC-FEA3-437B317069DC}"/>
                </a:ext>
              </a:extLst>
            </p:cNvPr>
            <p:cNvSpPr/>
            <p:nvPr/>
          </p:nvSpPr>
          <p:spPr>
            <a:xfrm>
              <a:off x="8466925" y="198000"/>
              <a:ext cx="121068" cy="120078"/>
            </a:xfrm>
            <a:custGeom>
              <a:avLst/>
              <a:gdLst/>
              <a:ahLst/>
              <a:cxnLst/>
              <a:rect l="l" t="t" r="r" b="b"/>
              <a:pathLst>
                <a:path w="3059" h="3034" extrusionOk="0">
                  <a:moveTo>
                    <a:pt x="1530" y="1"/>
                  </a:moveTo>
                  <a:cubicBezTo>
                    <a:pt x="678" y="1"/>
                    <a:pt x="1" y="677"/>
                    <a:pt x="1" y="1529"/>
                  </a:cubicBezTo>
                  <a:cubicBezTo>
                    <a:pt x="1" y="2357"/>
                    <a:pt x="678" y="3033"/>
                    <a:pt x="1530" y="3033"/>
                  </a:cubicBezTo>
                  <a:cubicBezTo>
                    <a:pt x="2357" y="3033"/>
                    <a:pt x="3059" y="2357"/>
                    <a:pt x="3059" y="1529"/>
                  </a:cubicBezTo>
                  <a:cubicBezTo>
                    <a:pt x="3059" y="677"/>
                    <a:pt x="2357" y="1"/>
                    <a:pt x="15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92;p55">
              <a:extLst>
                <a:ext uri="{FF2B5EF4-FFF2-40B4-BE49-F238E27FC236}">
                  <a16:creationId xmlns:a16="http://schemas.microsoft.com/office/drawing/2014/main" id="{B2D33B1E-0473-FFC9-7BDC-5909327BC69D}"/>
                </a:ext>
              </a:extLst>
            </p:cNvPr>
            <p:cNvSpPr/>
            <p:nvPr/>
          </p:nvSpPr>
          <p:spPr>
            <a:xfrm>
              <a:off x="8725834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93;p55">
              <a:extLst>
                <a:ext uri="{FF2B5EF4-FFF2-40B4-BE49-F238E27FC236}">
                  <a16:creationId xmlns:a16="http://schemas.microsoft.com/office/drawing/2014/main" id="{B92B863C-2142-D3E2-013F-4EA809CDFF6B}"/>
                </a:ext>
              </a:extLst>
            </p:cNvPr>
            <p:cNvSpPr/>
            <p:nvPr/>
          </p:nvSpPr>
          <p:spPr>
            <a:xfrm>
              <a:off x="8209059" y="198000"/>
              <a:ext cx="120039" cy="120078"/>
            </a:xfrm>
            <a:custGeom>
              <a:avLst/>
              <a:gdLst/>
              <a:ahLst/>
              <a:cxnLst/>
              <a:rect l="l" t="t" r="r" b="b"/>
              <a:pathLst>
                <a:path w="3033" h="3034" extrusionOk="0">
                  <a:moveTo>
                    <a:pt x="1504" y="1"/>
                  </a:moveTo>
                  <a:cubicBezTo>
                    <a:pt x="677" y="1"/>
                    <a:pt x="0" y="677"/>
                    <a:pt x="0" y="1529"/>
                  </a:cubicBezTo>
                  <a:cubicBezTo>
                    <a:pt x="0" y="2357"/>
                    <a:pt x="677" y="3033"/>
                    <a:pt x="1504" y="3033"/>
                  </a:cubicBezTo>
                  <a:cubicBezTo>
                    <a:pt x="2356" y="3033"/>
                    <a:pt x="3033" y="2357"/>
                    <a:pt x="3033" y="1529"/>
                  </a:cubicBezTo>
                  <a:cubicBezTo>
                    <a:pt x="3033" y="677"/>
                    <a:pt x="2356" y="1"/>
                    <a:pt x="1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99037020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ational Programmers Day XL by Slidesgo">
  <a:themeElements>
    <a:clrScheme name="Simple Light">
      <a:dk1>
        <a:srgbClr val="FFFFFF"/>
      </a:dk1>
      <a:lt1>
        <a:srgbClr val="FFFFFF"/>
      </a:lt1>
      <a:dk2>
        <a:srgbClr val="011635"/>
      </a:dk2>
      <a:lt2>
        <a:srgbClr val="F99AAA"/>
      </a:lt2>
      <a:accent1>
        <a:srgbClr val="F9CAD2"/>
      </a:accent1>
      <a:accent2>
        <a:srgbClr val="F4DC90"/>
      </a:accent2>
      <a:accent3>
        <a:srgbClr val="00CFBE"/>
      </a:accent3>
      <a:accent4>
        <a:srgbClr val="8791FF"/>
      </a:accent4>
      <a:accent5>
        <a:srgbClr val="5863E0"/>
      </a:accent5>
      <a:accent6>
        <a:srgbClr val="011635"/>
      </a:accent6>
      <a:hlink>
        <a:srgbClr val="8492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3068</TotalTime>
  <Words>315</Words>
  <Application>Microsoft Office PowerPoint</Application>
  <PresentationFormat>On-screen Show (16:9)</PresentationFormat>
  <Paragraphs>87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Livvic</vt:lpstr>
      <vt:lpstr>Bebas Neue</vt:lpstr>
      <vt:lpstr>Roboto Condensed Light</vt:lpstr>
      <vt:lpstr>Bahnschrift</vt:lpstr>
      <vt:lpstr>Quicksand</vt:lpstr>
      <vt:lpstr>International Programmers Day XL by Slidesgo</vt:lpstr>
      <vt:lpstr>Quan trắc  chất lượng không khí</vt:lpstr>
      <vt:lpstr>Danh sách thành viên nhóm 14</vt:lpstr>
      <vt:lpstr>Giới thiệu đề tài</vt:lpstr>
      <vt:lpstr>THIẾT KẾ HỆ THỐNG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THIẾT KẾ CƠ SỞ DỮ LIỆU</vt:lpstr>
      <vt:lpstr>PowerPoint Presentation</vt:lpstr>
      <vt:lpstr>PowerPoint Presentation</vt:lpstr>
      <vt:lpstr>PowerPoint Presentation</vt:lpstr>
      <vt:lpstr>PowerPoint Presentation</vt:lpstr>
      <vt:lpstr>TỔNG KẾT</vt:lpstr>
      <vt:lpstr>PowerPoint Presentation</vt:lpstr>
      <vt:lpstr>01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 trắc chất lượng không khí</dc:title>
  <cp:lastModifiedBy>Trung Kiên Hà</cp:lastModifiedBy>
  <cp:revision>10</cp:revision>
  <dcterms:modified xsi:type="dcterms:W3CDTF">2023-03-12T15:42:29Z</dcterms:modified>
</cp:coreProperties>
</file>